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56" r:id="rId2"/>
  </p:sldMasterIdLst>
  <p:notesMasterIdLst>
    <p:notesMasterId r:id="rId29"/>
  </p:notesMasterIdLst>
  <p:handoutMasterIdLst>
    <p:handoutMasterId r:id="rId30"/>
  </p:handoutMasterIdLst>
  <p:sldIdLst>
    <p:sldId id="257" r:id="rId3"/>
    <p:sldId id="477" r:id="rId4"/>
    <p:sldId id="476" r:id="rId5"/>
    <p:sldId id="479" r:id="rId6"/>
    <p:sldId id="478" r:id="rId7"/>
    <p:sldId id="472" r:id="rId8"/>
    <p:sldId id="471" r:id="rId9"/>
    <p:sldId id="473" r:id="rId10"/>
    <p:sldId id="474" r:id="rId11"/>
    <p:sldId id="446" r:id="rId12"/>
    <p:sldId id="447" r:id="rId13"/>
    <p:sldId id="448" r:id="rId14"/>
    <p:sldId id="449" r:id="rId15"/>
    <p:sldId id="456" r:id="rId16"/>
    <p:sldId id="457" r:id="rId17"/>
    <p:sldId id="458" r:id="rId18"/>
    <p:sldId id="459" r:id="rId19"/>
    <p:sldId id="460" r:id="rId20"/>
    <p:sldId id="461" r:id="rId21"/>
    <p:sldId id="462" r:id="rId22"/>
    <p:sldId id="463" r:id="rId23"/>
    <p:sldId id="464" r:id="rId24"/>
    <p:sldId id="465" r:id="rId25"/>
    <p:sldId id="466" r:id="rId26"/>
    <p:sldId id="467" r:id="rId27"/>
    <p:sldId id="46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4704" autoAdjust="0"/>
  </p:normalViewPr>
  <p:slideViewPr>
    <p:cSldViewPr snapToGrid="0">
      <p:cViewPr>
        <p:scale>
          <a:sx n="77" d="100"/>
          <a:sy n="77" d="100"/>
        </p:scale>
        <p:origin x="-96" y="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234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C2751-278C-4682-9C3F-0FF7B4FCFAE7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86890-466E-41CD-A28A-B1EBDF22C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942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F0845-D09E-4AF9-9623-EA7EA0297EF3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CD11A-EED3-40CE-98A3-28FEE8486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6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7CD11A-EED3-40CE-98A3-28FEE84867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60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24" y="8"/>
            <a:ext cx="12191978" cy="4571994"/>
          </a:xfrm>
          <a:custGeom>
            <a:avLst/>
            <a:gdLst/>
            <a:ahLst/>
            <a:cxnLst/>
            <a:rect l="l" t="t" r="r" b="b"/>
            <a:pathLst>
              <a:path w="12191978" h="4571994">
                <a:moveTo>
                  <a:pt x="1" y="4316129"/>
                </a:moveTo>
                <a:lnTo>
                  <a:pt x="255863" y="4571991"/>
                </a:lnTo>
                <a:lnTo>
                  <a:pt x="203619" y="4571991"/>
                </a:lnTo>
                <a:lnTo>
                  <a:pt x="1" y="4368373"/>
                </a:lnTo>
                <a:close/>
                <a:moveTo>
                  <a:pt x="12191973" y="4312831"/>
                </a:moveTo>
                <a:lnTo>
                  <a:pt x="12191972" y="4365076"/>
                </a:lnTo>
                <a:lnTo>
                  <a:pt x="11985055" y="4571992"/>
                </a:lnTo>
                <a:lnTo>
                  <a:pt x="11932811" y="4571993"/>
                </a:lnTo>
                <a:close/>
                <a:moveTo>
                  <a:pt x="11817249" y="4076816"/>
                </a:moveTo>
                <a:lnTo>
                  <a:pt x="11928074" y="4076816"/>
                </a:lnTo>
                <a:lnTo>
                  <a:pt x="11928074" y="4187641"/>
                </a:lnTo>
                <a:lnTo>
                  <a:pt x="11817249" y="4187641"/>
                </a:lnTo>
                <a:close/>
                <a:moveTo>
                  <a:pt x="10766437" y="4076816"/>
                </a:moveTo>
                <a:lnTo>
                  <a:pt x="10877262" y="4076816"/>
                </a:lnTo>
                <a:lnTo>
                  <a:pt x="10877262" y="4187641"/>
                </a:lnTo>
                <a:lnTo>
                  <a:pt x="10766437" y="4187641"/>
                </a:lnTo>
                <a:close/>
                <a:moveTo>
                  <a:pt x="9715629" y="4076816"/>
                </a:moveTo>
                <a:lnTo>
                  <a:pt x="9826454" y="4076816"/>
                </a:lnTo>
                <a:lnTo>
                  <a:pt x="9826454" y="4187641"/>
                </a:lnTo>
                <a:lnTo>
                  <a:pt x="9715629" y="4187641"/>
                </a:lnTo>
                <a:close/>
                <a:moveTo>
                  <a:pt x="8664821" y="4076816"/>
                </a:moveTo>
                <a:lnTo>
                  <a:pt x="8775646" y="4076816"/>
                </a:lnTo>
                <a:lnTo>
                  <a:pt x="8775646" y="4187641"/>
                </a:lnTo>
                <a:lnTo>
                  <a:pt x="8664821" y="4187641"/>
                </a:lnTo>
                <a:close/>
                <a:moveTo>
                  <a:pt x="7614013" y="4076816"/>
                </a:moveTo>
                <a:lnTo>
                  <a:pt x="7724838" y="4076816"/>
                </a:lnTo>
                <a:lnTo>
                  <a:pt x="7724838" y="4187641"/>
                </a:lnTo>
                <a:lnTo>
                  <a:pt x="7614013" y="4187641"/>
                </a:lnTo>
                <a:close/>
                <a:moveTo>
                  <a:pt x="6563205" y="4076816"/>
                </a:moveTo>
                <a:lnTo>
                  <a:pt x="6674030" y="4076816"/>
                </a:lnTo>
                <a:lnTo>
                  <a:pt x="6674030" y="4187641"/>
                </a:lnTo>
                <a:lnTo>
                  <a:pt x="6563205" y="4187641"/>
                </a:lnTo>
                <a:close/>
                <a:moveTo>
                  <a:pt x="5512397" y="4076816"/>
                </a:moveTo>
                <a:lnTo>
                  <a:pt x="5623222" y="4076816"/>
                </a:lnTo>
                <a:lnTo>
                  <a:pt x="5623222" y="4187641"/>
                </a:lnTo>
                <a:lnTo>
                  <a:pt x="5512397" y="4187641"/>
                </a:lnTo>
                <a:close/>
                <a:moveTo>
                  <a:pt x="4461589" y="4076816"/>
                </a:moveTo>
                <a:lnTo>
                  <a:pt x="4572414" y="4076816"/>
                </a:lnTo>
                <a:lnTo>
                  <a:pt x="4572414" y="4187641"/>
                </a:lnTo>
                <a:lnTo>
                  <a:pt x="4461589" y="4187641"/>
                </a:lnTo>
                <a:close/>
                <a:moveTo>
                  <a:pt x="3410782" y="4076816"/>
                </a:moveTo>
                <a:lnTo>
                  <a:pt x="3521608" y="4076816"/>
                </a:lnTo>
                <a:lnTo>
                  <a:pt x="3521608" y="4187641"/>
                </a:lnTo>
                <a:lnTo>
                  <a:pt x="3410782" y="4187641"/>
                </a:lnTo>
                <a:close/>
                <a:moveTo>
                  <a:pt x="2359975" y="4076816"/>
                </a:moveTo>
                <a:lnTo>
                  <a:pt x="2470800" y="4076816"/>
                </a:lnTo>
                <a:lnTo>
                  <a:pt x="2470800" y="4187641"/>
                </a:lnTo>
                <a:lnTo>
                  <a:pt x="2359975" y="4187641"/>
                </a:lnTo>
                <a:close/>
                <a:moveTo>
                  <a:pt x="1309167" y="4076816"/>
                </a:moveTo>
                <a:lnTo>
                  <a:pt x="1419992" y="4076816"/>
                </a:lnTo>
                <a:lnTo>
                  <a:pt x="1419992" y="4187641"/>
                </a:lnTo>
                <a:lnTo>
                  <a:pt x="1309167" y="4187641"/>
                </a:lnTo>
                <a:close/>
                <a:moveTo>
                  <a:pt x="258359" y="4076816"/>
                </a:moveTo>
                <a:lnTo>
                  <a:pt x="369184" y="4076816"/>
                </a:lnTo>
                <a:lnTo>
                  <a:pt x="369184" y="4187641"/>
                </a:lnTo>
                <a:lnTo>
                  <a:pt x="258359" y="4187641"/>
                </a:lnTo>
                <a:close/>
                <a:moveTo>
                  <a:pt x="11291841" y="3551209"/>
                </a:moveTo>
                <a:lnTo>
                  <a:pt x="11402666" y="3551209"/>
                </a:lnTo>
                <a:lnTo>
                  <a:pt x="11402666" y="3662034"/>
                </a:lnTo>
                <a:lnTo>
                  <a:pt x="11291841" y="3662034"/>
                </a:lnTo>
                <a:close/>
                <a:moveTo>
                  <a:pt x="10241033" y="3551209"/>
                </a:moveTo>
                <a:lnTo>
                  <a:pt x="10351858" y="3551209"/>
                </a:lnTo>
                <a:lnTo>
                  <a:pt x="10351858" y="3662034"/>
                </a:lnTo>
                <a:lnTo>
                  <a:pt x="10241033" y="3662034"/>
                </a:lnTo>
                <a:close/>
                <a:moveTo>
                  <a:pt x="9190225" y="3551209"/>
                </a:moveTo>
                <a:lnTo>
                  <a:pt x="9301050" y="3551209"/>
                </a:lnTo>
                <a:lnTo>
                  <a:pt x="9301050" y="3662034"/>
                </a:lnTo>
                <a:lnTo>
                  <a:pt x="9190225" y="3662034"/>
                </a:lnTo>
                <a:close/>
                <a:moveTo>
                  <a:pt x="8139417" y="3551209"/>
                </a:moveTo>
                <a:lnTo>
                  <a:pt x="8250242" y="3551209"/>
                </a:lnTo>
                <a:lnTo>
                  <a:pt x="8250242" y="3662034"/>
                </a:lnTo>
                <a:lnTo>
                  <a:pt x="8139417" y="3662034"/>
                </a:lnTo>
                <a:close/>
                <a:moveTo>
                  <a:pt x="7088609" y="3551209"/>
                </a:moveTo>
                <a:lnTo>
                  <a:pt x="7199434" y="3551209"/>
                </a:lnTo>
                <a:lnTo>
                  <a:pt x="7199434" y="3662034"/>
                </a:lnTo>
                <a:lnTo>
                  <a:pt x="7088609" y="3662034"/>
                </a:lnTo>
                <a:close/>
                <a:moveTo>
                  <a:pt x="6037801" y="3551209"/>
                </a:moveTo>
                <a:lnTo>
                  <a:pt x="6148626" y="3551209"/>
                </a:lnTo>
                <a:lnTo>
                  <a:pt x="6148626" y="3662034"/>
                </a:lnTo>
                <a:lnTo>
                  <a:pt x="6037801" y="3662034"/>
                </a:lnTo>
                <a:close/>
                <a:moveTo>
                  <a:pt x="4986998" y="3551209"/>
                </a:moveTo>
                <a:lnTo>
                  <a:pt x="5097826" y="3551209"/>
                </a:lnTo>
                <a:lnTo>
                  <a:pt x="5097826" y="3662034"/>
                </a:lnTo>
                <a:lnTo>
                  <a:pt x="4986998" y="3662034"/>
                </a:lnTo>
                <a:close/>
                <a:moveTo>
                  <a:pt x="3936196" y="3551209"/>
                </a:moveTo>
                <a:lnTo>
                  <a:pt x="4047020" y="3551209"/>
                </a:lnTo>
                <a:lnTo>
                  <a:pt x="4047020" y="3662034"/>
                </a:lnTo>
                <a:lnTo>
                  <a:pt x="3936196" y="3662034"/>
                </a:lnTo>
                <a:close/>
                <a:moveTo>
                  <a:pt x="2885389" y="3551209"/>
                </a:moveTo>
                <a:lnTo>
                  <a:pt x="2996214" y="3551209"/>
                </a:lnTo>
                <a:lnTo>
                  <a:pt x="2996214" y="3662034"/>
                </a:lnTo>
                <a:lnTo>
                  <a:pt x="2885389" y="3662034"/>
                </a:lnTo>
                <a:close/>
                <a:moveTo>
                  <a:pt x="1834579" y="3551209"/>
                </a:moveTo>
                <a:lnTo>
                  <a:pt x="1945404" y="3551209"/>
                </a:lnTo>
                <a:lnTo>
                  <a:pt x="1945404" y="3662034"/>
                </a:lnTo>
                <a:lnTo>
                  <a:pt x="1834579" y="3662034"/>
                </a:lnTo>
                <a:close/>
                <a:moveTo>
                  <a:pt x="783773" y="3551209"/>
                </a:moveTo>
                <a:lnTo>
                  <a:pt x="894598" y="3551209"/>
                </a:lnTo>
                <a:lnTo>
                  <a:pt x="894598" y="3662034"/>
                </a:lnTo>
                <a:lnTo>
                  <a:pt x="783773" y="3662034"/>
                </a:lnTo>
                <a:close/>
                <a:moveTo>
                  <a:pt x="2942310" y="3107960"/>
                </a:moveTo>
                <a:lnTo>
                  <a:pt x="2470811" y="3579460"/>
                </a:lnTo>
                <a:lnTo>
                  <a:pt x="2470811" y="3634896"/>
                </a:lnTo>
                <a:lnTo>
                  <a:pt x="2942311" y="4106397"/>
                </a:lnTo>
                <a:lnTo>
                  <a:pt x="3410794" y="3637915"/>
                </a:lnTo>
                <a:lnTo>
                  <a:pt x="3410794" y="3576442"/>
                </a:lnTo>
                <a:close/>
                <a:moveTo>
                  <a:pt x="840944" y="3107960"/>
                </a:moveTo>
                <a:lnTo>
                  <a:pt x="369194" y="3579710"/>
                </a:lnTo>
                <a:lnTo>
                  <a:pt x="369194" y="3634648"/>
                </a:lnTo>
                <a:lnTo>
                  <a:pt x="840944" y="4106399"/>
                </a:lnTo>
                <a:lnTo>
                  <a:pt x="1309176" y="3638165"/>
                </a:lnTo>
                <a:lnTo>
                  <a:pt x="1309176" y="3576193"/>
                </a:lnTo>
                <a:close/>
                <a:moveTo>
                  <a:pt x="3992986" y="3107959"/>
                </a:moveTo>
                <a:lnTo>
                  <a:pt x="3521621" y="3579335"/>
                </a:lnTo>
                <a:lnTo>
                  <a:pt x="3521621" y="3635021"/>
                </a:lnTo>
                <a:lnTo>
                  <a:pt x="3992986" y="4106398"/>
                </a:lnTo>
                <a:lnTo>
                  <a:pt x="4461593" y="3637778"/>
                </a:lnTo>
                <a:lnTo>
                  <a:pt x="4461593" y="3576578"/>
                </a:lnTo>
                <a:close/>
                <a:moveTo>
                  <a:pt x="1891624" y="3107959"/>
                </a:moveTo>
                <a:lnTo>
                  <a:pt x="1420001" y="3579584"/>
                </a:lnTo>
                <a:lnTo>
                  <a:pt x="1420001" y="3634774"/>
                </a:lnTo>
                <a:lnTo>
                  <a:pt x="1891623" y="4106397"/>
                </a:lnTo>
                <a:lnTo>
                  <a:pt x="2359987" y="3638040"/>
                </a:lnTo>
                <a:lnTo>
                  <a:pt x="2359987" y="3576315"/>
                </a:lnTo>
                <a:close/>
                <a:moveTo>
                  <a:pt x="8195689" y="3107959"/>
                </a:moveTo>
                <a:lnTo>
                  <a:pt x="7724838" y="3578810"/>
                </a:lnTo>
                <a:lnTo>
                  <a:pt x="7724838" y="3635541"/>
                </a:lnTo>
                <a:lnTo>
                  <a:pt x="8195691" y="4106395"/>
                </a:lnTo>
                <a:lnTo>
                  <a:pt x="8664821" y="3637265"/>
                </a:lnTo>
                <a:lnTo>
                  <a:pt x="8664821" y="3577091"/>
                </a:lnTo>
                <a:close/>
                <a:moveTo>
                  <a:pt x="5043664" y="3107959"/>
                </a:moveTo>
                <a:lnTo>
                  <a:pt x="4572419" y="3579197"/>
                </a:lnTo>
                <a:lnTo>
                  <a:pt x="4572419" y="3635159"/>
                </a:lnTo>
                <a:lnTo>
                  <a:pt x="5043662" y="4106396"/>
                </a:lnTo>
                <a:lnTo>
                  <a:pt x="5512402" y="3637650"/>
                </a:lnTo>
                <a:lnTo>
                  <a:pt x="5512402" y="3576704"/>
                </a:lnTo>
                <a:close/>
                <a:moveTo>
                  <a:pt x="6094326" y="3107958"/>
                </a:moveTo>
                <a:lnTo>
                  <a:pt x="5623226" y="3579070"/>
                </a:lnTo>
                <a:lnTo>
                  <a:pt x="5623226" y="3635285"/>
                </a:lnTo>
                <a:lnTo>
                  <a:pt x="6094326" y="4106397"/>
                </a:lnTo>
                <a:lnTo>
                  <a:pt x="6563205" y="3637518"/>
                </a:lnTo>
                <a:lnTo>
                  <a:pt x="6563205" y="3576837"/>
                </a:lnTo>
                <a:close/>
                <a:moveTo>
                  <a:pt x="9246372" y="3107957"/>
                </a:moveTo>
                <a:lnTo>
                  <a:pt x="8775646" y="3578683"/>
                </a:lnTo>
                <a:lnTo>
                  <a:pt x="8775646" y="3635671"/>
                </a:lnTo>
                <a:lnTo>
                  <a:pt x="9246369" y="4106395"/>
                </a:lnTo>
                <a:lnTo>
                  <a:pt x="9715629" y="3637135"/>
                </a:lnTo>
                <a:lnTo>
                  <a:pt x="9715629" y="3577215"/>
                </a:lnTo>
                <a:close/>
                <a:moveTo>
                  <a:pt x="7145009" y="3107957"/>
                </a:moveTo>
                <a:lnTo>
                  <a:pt x="6674030" y="3578936"/>
                </a:lnTo>
                <a:lnTo>
                  <a:pt x="6674030" y="3635418"/>
                </a:lnTo>
                <a:lnTo>
                  <a:pt x="7145007" y="4106396"/>
                </a:lnTo>
                <a:lnTo>
                  <a:pt x="7614013" y="3637390"/>
                </a:lnTo>
                <a:lnTo>
                  <a:pt x="7614013" y="3576961"/>
                </a:lnTo>
                <a:close/>
                <a:moveTo>
                  <a:pt x="11347734" y="3107957"/>
                </a:moveTo>
                <a:lnTo>
                  <a:pt x="10877262" y="3578428"/>
                </a:lnTo>
                <a:lnTo>
                  <a:pt x="10877262" y="3635922"/>
                </a:lnTo>
                <a:lnTo>
                  <a:pt x="11347735" y="4106396"/>
                </a:lnTo>
                <a:lnTo>
                  <a:pt x="11817249" y="3636882"/>
                </a:lnTo>
                <a:lnTo>
                  <a:pt x="11817249" y="3577472"/>
                </a:lnTo>
                <a:close/>
                <a:moveTo>
                  <a:pt x="10297053" y="3107955"/>
                </a:moveTo>
                <a:lnTo>
                  <a:pt x="9826454" y="3578554"/>
                </a:lnTo>
                <a:lnTo>
                  <a:pt x="9826454" y="3635794"/>
                </a:lnTo>
                <a:lnTo>
                  <a:pt x="10297054" y="4106394"/>
                </a:lnTo>
                <a:lnTo>
                  <a:pt x="10766437" y="3637011"/>
                </a:lnTo>
                <a:lnTo>
                  <a:pt x="10766437" y="3577339"/>
                </a:lnTo>
                <a:close/>
                <a:moveTo>
                  <a:pt x="11817249" y="3027334"/>
                </a:moveTo>
                <a:lnTo>
                  <a:pt x="11928074" y="3027334"/>
                </a:lnTo>
                <a:lnTo>
                  <a:pt x="11928074" y="3138159"/>
                </a:lnTo>
                <a:lnTo>
                  <a:pt x="11817249" y="3138159"/>
                </a:lnTo>
                <a:close/>
                <a:moveTo>
                  <a:pt x="10766437" y="3027334"/>
                </a:moveTo>
                <a:lnTo>
                  <a:pt x="10877262" y="3027334"/>
                </a:lnTo>
                <a:lnTo>
                  <a:pt x="10877262" y="3138159"/>
                </a:lnTo>
                <a:lnTo>
                  <a:pt x="10766437" y="3138159"/>
                </a:lnTo>
                <a:close/>
                <a:moveTo>
                  <a:pt x="9715629" y="3027334"/>
                </a:moveTo>
                <a:lnTo>
                  <a:pt x="9826454" y="3027334"/>
                </a:lnTo>
                <a:lnTo>
                  <a:pt x="9826454" y="3138159"/>
                </a:lnTo>
                <a:lnTo>
                  <a:pt x="9715629" y="3138159"/>
                </a:lnTo>
                <a:close/>
                <a:moveTo>
                  <a:pt x="8664821" y="3027334"/>
                </a:moveTo>
                <a:lnTo>
                  <a:pt x="8775646" y="3027334"/>
                </a:lnTo>
                <a:lnTo>
                  <a:pt x="8775646" y="3138159"/>
                </a:lnTo>
                <a:lnTo>
                  <a:pt x="8664821" y="3138159"/>
                </a:lnTo>
                <a:close/>
                <a:moveTo>
                  <a:pt x="7614013" y="3027334"/>
                </a:moveTo>
                <a:lnTo>
                  <a:pt x="7724838" y="3027334"/>
                </a:lnTo>
                <a:lnTo>
                  <a:pt x="7724838" y="3138159"/>
                </a:lnTo>
                <a:lnTo>
                  <a:pt x="7614013" y="3138159"/>
                </a:lnTo>
                <a:close/>
                <a:moveTo>
                  <a:pt x="6563205" y="3027334"/>
                </a:moveTo>
                <a:lnTo>
                  <a:pt x="6674030" y="3027334"/>
                </a:lnTo>
                <a:lnTo>
                  <a:pt x="6674030" y="3138159"/>
                </a:lnTo>
                <a:lnTo>
                  <a:pt x="6563205" y="3138159"/>
                </a:lnTo>
                <a:close/>
                <a:moveTo>
                  <a:pt x="5512400" y="3027334"/>
                </a:moveTo>
                <a:lnTo>
                  <a:pt x="5623225" y="3027334"/>
                </a:lnTo>
                <a:lnTo>
                  <a:pt x="5623225" y="3138159"/>
                </a:lnTo>
                <a:lnTo>
                  <a:pt x="5512400" y="3138159"/>
                </a:lnTo>
                <a:close/>
                <a:moveTo>
                  <a:pt x="4461592" y="3027334"/>
                </a:moveTo>
                <a:lnTo>
                  <a:pt x="4572417" y="3027334"/>
                </a:lnTo>
                <a:lnTo>
                  <a:pt x="4572417" y="3138159"/>
                </a:lnTo>
                <a:lnTo>
                  <a:pt x="4461592" y="3138159"/>
                </a:lnTo>
                <a:close/>
                <a:moveTo>
                  <a:pt x="3410790" y="3027334"/>
                </a:moveTo>
                <a:lnTo>
                  <a:pt x="3521616" y="3027334"/>
                </a:lnTo>
                <a:lnTo>
                  <a:pt x="3521616" y="3138159"/>
                </a:lnTo>
                <a:lnTo>
                  <a:pt x="3410790" y="3138159"/>
                </a:lnTo>
                <a:close/>
                <a:moveTo>
                  <a:pt x="2359982" y="3027334"/>
                </a:moveTo>
                <a:lnTo>
                  <a:pt x="2470807" y="3027334"/>
                </a:lnTo>
                <a:lnTo>
                  <a:pt x="2470807" y="3138159"/>
                </a:lnTo>
                <a:lnTo>
                  <a:pt x="2359982" y="3138159"/>
                </a:lnTo>
                <a:close/>
                <a:moveTo>
                  <a:pt x="1309173" y="3027334"/>
                </a:moveTo>
                <a:lnTo>
                  <a:pt x="1419997" y="3027334"/>
                </a:lnTo>
                <a:lnTo>
                  <a:pt x="1419997" y="3138159"/>
                </a:lnTo>
                <a:lnTo>
                  <a:pt x="1309173" y="3138159"/>
                </a:lnTo>
                <a:close/>
                <a:moveTo>
                  <a:pt x="258365" y="3027334"/>
                </a:moveTo>
                <a:lnTo>
                  <a:pt x="369190" y="3027334"/>
                </a:lnTo>
                <a:lnTo>
                  <a:pt x="369190" y="3138159"/>
                </a:lnTo>
                <a:lnTo>
                  <a:pt x="258365" y="3138159"/>
                </a:lnTo>
                <a:close/>
                <a:moveTo>
                  <a:pt x="10794114" y="2610895"/>
                </a:moveTo>
                <a:lnTo>
                  <a:pt x="10323174" y="3081834"/>
                </a:lnTo>
                <a:lnTo>
                  <a:pt x="10792548" y="3551209"/>
                </a:lnTo>
                <a:lnTo>
                  <a:pt x="10852239" y="3551209"/>
                </a:lnTo>
                <a:lnTo>
                  <a:pt x="11321612" y="3081835"/>
                </a:lnTo>
                <a:lnTo>
                  <a:pt x="10850672" y="2610895"/>
                </a:lnTo>
                <a:close/>
                <a:moveTo>
                  <a:pt x="9743434" y="2610895"/>
                </a:moveTo>
                <a:lnTo>
                  <a:pt x="9272494" y="3081834"/>
                </a:lnTo>
                <a:lnTo>
                  <a:pt x="9741869" y="3551209"/>
                </a:lnTo>
                <a:lnTo>
                  <a:pt x="9801555" y="3551209"/>
                </a:lnTo>
                <a:lnTo>
                  <a:pt x="10270931" y="3081833"/>
                </a:lnTo>
                <a:lnTo>
                  <a:pt x="9799992" y="2610895"/>
                </a:lnTo>
                <a:close/>
                <a:moveTo>
                  <a:pt x="8692754" y="2610895"/>
                </a:moveTo>
                <a:lnTo>
                  <a:pt x="8221811" y="3081837"/>
                </a:lnTo>
                <a:lnTo>
                  <a:pt x="8691183" y="3551209"/>
                </a:lnTo>
                <a:lnTo>
                  <a:pt x="8750876" y="3551209"/>
                </a:lnTo>
                <a:lnTo>
                  <a:pt x="9220250" y="3081835"/>
                </a:lnTo>
                <a:lnTo>
                  <a:pt x="8749310" y="2610895"/>
                </a:lnTo>
                <a:close/>
                <a:moveTo>
                  <a:pt x="7642070" y="2610895"/>
                </a:moveTo>
                <a:lnTo>
                  <a:pt x="7171131" y="3081835"/>
                </a:lnTo>
                <a:lnTo>
                  <a:pt x="7640505" y="3551209"/>
                </a:lnTo>
                <a:lnTo>
                  <a:pt x="7700194" y="3551209"/>
                </a:lnTo>
                <a:lnTo>
                  <a:pt x="8169567" y="3081836"/>
                </a:lnTo>
                <a:lnTo>
                  <a:pt x="7698625" y="2610895"/>
                </a:lnTo>
                <a:close/>
                <a:moveTo>
                  <a:pt x="6591389" y="2610895"/>
                </a:moveTo>
                <a:lnTo>
                  <a:pt x="6120448" y="3081836"/>
                </a:lnTo>
                <a:lnTo>
                  <a:pt x="6589820" y="3551209"/>
                </a:lnTo>
                <a:lnTo>
                  <a:pt x="6649514" y="3551209"/>
                </a:lnTo>
                <a:lnTo>
                  <a:pt x="7118887" y="3081836"/>
                </a:lnTo>
                <a:lnTo>
                  <a:pt x="6647947" y="2610895"/>
                </a:lnTo>
                <a:close/>
                <a:moveTo>
                  <a:pt x="5540722" y="2610895"/>
                </a:moveTo>
                <a:lnTo>
                  <a:pt x="5069790" y="3081837"/>
                </a:lnTo>
                <a:lnTo>
                  <a:pt x="5539152" y="3551209"/>
                </a:lnTo>
                <a:lnTo>
                  <a:pt x="5598843" y="3551209"/>
                </a:lnTo>
                <a:lnTo>
                  <a:pt x="6068204" y="3081836"/>
                </a:lnTo>
                <a:lnTo>
                  <a:pt x="5597274" y="2610895"/>
                </a:lnTo>
                <a:close/>
                <a:moveTo>
                  <a:pt x="4490039" y="2610895"/>
                </a:moveTo>
                <a:lnTo>
                  <a:pt x="4019108" y="3081837"/>
                </a:lnTo>
                <a:lnTo>
                  <a:pt x="4488467" y="3551209"/>
                </a:lnTo>
                <a:lnTo>
                  <a:pt x="4548162" y="3551209"/>
                </a:lnTo>
                <a:lnTo>
                  <a:pt x="5017539" y="3081837"/>
                </a:lnTo>
                <a:lnTo>
                  <a:pt x="4546591" y="2610895"/>
                </a:lnTo>
                <a:close/>
                <a:moveTo>
                  <a:pt x="3439377" y="2610895"/>
                </a:moveTo>
                <a:lnTo>
                  <a:pt x="2968431" y="3081838"/>
                </a:lnTo>
                <a:lnTo>
                  <a:pt x="3437805" y="3551209"/>
                </a:lnTo>
                <a:lnTo>
                  <a:pt x="3497502" y="3551209"/>
                </a:lnTo>
                <a:lnTo>
                  <a:pt x="3966864" y="3081837"/>
                </a:lnTo>
                <a:lnTo>
                  <a:pt x="3495931" y="2610895"/>
                </a:lnTo>
                <a:close/>
                <a:moveTo>
                  <a:pt x="2388695" y="2610895"/>
                </a:moveTo>
                <a:lnTo>
                  <a:pt x="1917746" y="3081837"/>
                </a:lnTo>
                <a:lnTo>
                  <a:pt x="2387125" y="3551209"/>
                </a:lnTo>
                <a:lnTo>
                  <a:pt x="2446819" y="3551209"/>
                </a:lnTo>
                <a:lnTo>
                  <a:pt x="2916188" y="3081838"/>
                </a:lnTo>
                <a:lnTo>
                  <a:pt x="2445246" y="2610895"/>
                </a:lnTo>
                <a:close/>
                <a:moveTo>
                  <a:pt x="1338007" y="2610895"/>
                </a:moveTo>
                <a:lnTo>
                  <a:pt x="867066" y="3081838"/>
                </a:lnTo>
                <a:lnTo>
                  <a:pt x="1336436" y="3551209"/>
                </a:lnTo>
                <a:lnTo>
                  <a:pt x="1396132" y="3551209"/>
                </a:lnTo>
                <a:lnTo>
                  <a:pt x="1865502" y="3081837"/>
                </a:lnTo>
                <a:lnTo>
                  <a:pt x="1394561" y="2610895"/>
                </a:lnTo>
                <a:close/>
                <a:moveTo>
                  <a:pt x="11291841" y="2500070"/>
                </a:moveTo>
                <a:lnTo>
                  <a:pt x="11402666" y="2500070"/>
                </a:lnTo>
                <a:lnTo>
                  <a:pt x="11402666" y="2610895"/>
                </a:lnTo>
                <a:lnTo>
                  <a:pt x="11291841" y="2610895"/>
                </a:lnTo>
                <a:close/>
                <a:moveTo>
                  <a:pt x="10241033" y="2500070"/>
                </a:moveTo>
                <a:lnTo>
                  <a:pt x="10351858" y="2500070"/>
                </a:lnTo>
                <a:lnTo>
                  <a:pt x="10351858" y="2610895"/>
                </a:lnTo>
                <a:lnTo>
                  <a:pt x="10241033" y="2610895"/>
                </a:lnTo>
                <a:close/>
                <a:moveTo>
                  <a:pt x="9190225" y="2500070"/>
                </a:moveTo>
                <a:lnTo>
                  <a:pt x="9301050" y="2500070"/>
                </a:lnTo>
                <a:lnTo>
                  <a:pt x="9301050" y="2610895"/>
                </a:lnTo>
                <a:lnTo>
                  <a:pt x="9190225" y="2610895"/>
                </a:lnTo>
                <a:close/>
                <a:moveTo>
                  <a:pt x="8139417" y="2500070"/>
                </a:moveTo>
                <a:lnTo>
                  <a:pt x="8250242" y="2500070"/>
                </a:lnTo>
                <a:lnTo>
                  <a:pt x="8250242" y="2610895"/>
                </a:lnTo>
                <a:lnTo>
                  <a:pt x="8139417" y="2610895"/>
                </a:lnTo>
                <a:close/>
                <a:moveTo>
                  <a:pt x="7088609" y="2500070"/>
                </a:moveTo>
                <a:lnTo>
                  <a:pt x="7199434" y="2500070"/>
                </a:lnTo>
                <a:lnTo>
                  <a:pt x="7199434" y="2610895"/>
                </a:lnTo>
                <a:lnTo>
                  <a:pt x="7088609" y="2610895"/>
                </a:lnTo>
                <a:close/>
                <a:moveTo>
                  <a:pt x="6037801" y="2500070"/>
                </a:moveTo>
                <a:lnTo>
                  <a:pt x="6148626" y="2500070"/>
                </a:lnTo>
                <a:lnTo>
                  <a:pt x="6148626" y="2610895"/>
                </a:lnTo>
                <a:lnTo>
                  <a:pt x="6037801" y="2610895"/>
                </a:lnTo>
                <a:close/>
                <a:moveTo>
                  <a:pt x="4987000" y="2500070"/>
                </a:moveTo>
                <a:lnTo>
                  <a:pt x="5097829" y="2500070"/>
                </a:lnTo>
                <a:lnTo>
                  <a:pt x="5097829" y="2610895"/>
                </a:lnTo>
                <a:lnTo>
                  <a:pt x="4987000" y="2610895"/>
                </a:lnTo>
                <a:close/>
                <a:moveTo>
                  <a:pt x="3936200" y="2500070"/>
                </a:moveTo>
                <a:lnTo>
                  <a:pt x="4047024" y="2500070"/>
                </a:lnTo>
                <a:lnTo>
                  <a:pt x="4047024" y="2610895"/>
                </a:lnTo>
                <a:lnTo>
                  <a:pt x="3936200" y="2610895"/>
                </a:lnTo>
                <a:close/>
                <a:moveTo>
                  <a:pt x="2885393" y="2500070"/>
                </a:moveTo>
                <a:lnTo>
                  <a:pt x="2996218" y="2500070"/>
                </a:lnTo>
                <a:lnTo>
                  <a:pt x="2996218" y="2610895"/>
                </a:lnTo>
                <a:lnTo>
                  <a:pt x="2885393" y="2610895"/>
                </a:lnTo>
                <a:close/>
                <a:moveTo>
                  <a:pt x="1834583" y="2500070"/>
                </a:moveTo>
                <a:lnTo>
                  <a:pt x="1945408" y="2500070"/>
                </a:lnTo>
                <a:lnTo>
                  <a:pt x="1945408" y="2610895"/>
                </a:lnTo>
                <a:lnTo>
                  <a:pt x="1834583" y="2610895"/>
                </a:lnTo>
                <a:close/>
                <a:moveTo>
                  <a:pt x="783777" y="2500070"/>
                </a:moveTo>
                <a:lnTo>
                  <a:pt x="894602" y="2500070"/>
                </a:lnTo>
                <a:lnTo>
                  <a:pt x="894602" y="2610895"/>
                </a:lnTo>
                <a:lnTo>
                  <a:pt x="783777" y="2610895"/>
                </a:lnTo>
                <a:close/>
                <a:moveTo>
                  <a:pt x="1891623" y="2057291"/>
                </a:moveTo>
                <a:lnTo>
                  <a:pt x="1420005" y="2528898"/>
                </a:lnTo>
                <a:lnTo>
                  <a:pt x="1420005" y="2584095"/>
                </a:lnTo>
                <a:lnTo>
                  <a:pt x="1891624" y="3055715"/>
                </a:lnTo>
                <a:lnTo>
                  <a:pt x="2359991" y="2587356"/>
                </a:lnTo>
                <a:lnTo>
                  <a:pt x="2359991" y="2525640"/>
                </a:lnTo>
                <a:close/>
                <a:moveTo>
                  <a:pt x="2942310" y="2057291"/>
                </a:moveTo>
                <a:lnTo>
                  <a:pt x="2470816" y="2528774"/>
                </a:lnTo>
                <a:lnTo>
                  <a:pt x="2470816" y="2584221"/>
                </a:lnTo>
                <a:lnTo>
                  <a:pt x="2942310" y="3055716"/>
                </a:lnTo>
                <a:lnTo>
                  <a:pt x="3410799" y="2587229"/>
                </a:lnTo>
                <a:lnTo>
                  <a:pt x="3410799" y="2525765"/>
                </a:lnTo>
                <a:close/>
                <a:moveTo>
                  <a:pt x="3992986" y="2057290"/>
                </a:moveTo>
                <a:lnTo>
                  <a:pt x="3521627" y="2528649"/>
                </a:lnTo>
                <a:lnTo>
                  <a:pt x="3521627" y="2584345"/>
                </a:lnTo>
                <a:lnTo>
                  <a:pt x="3992986" y="3055715"/>
                </a:lnTo>
                <a:lnTo>
                  <a:pt x="4461596" y="2587094"/>
                </a:lnTo>
                <a:lnTo>
                  <a:pt x="4461596" y="2525899"/>
                </a:lnTo>
                <a:close/>
                <a:moveTo>
                  <a:pt x="840944" y="2057289"/>
                </a:moveTo>
                <a:lnTo>
                  <a:pt x="369198" y="2529024"/>
                </a:lnTo>
                <a:lnTo>
                  <a:pt x="369198" y="2583969"/>
                </a:lnTo>
                <a:lnTo>
                  <a:pt x="840944" y="3055716"/>
                </a:lnTo>
                <a:lnTo>
                  <a:pt x="1309180" y="2587479"/>
                </a:lnTo>
                <a:lnTo>
                  <a:pt x="1309180" y="2525514"/>
                </a:lnTo>
                <a:close/>
                <a:moveTo>
                  <a:pt x="7145007" y="2057289"/>
                </a:moveTo>
                <a:lnTo>
                  <a:pt x="6674030" y="2528255"/>
                </a:lnTo>
                <a:lnTo>
                  <a:pt x="6674030" y="2584733"/>
                </a:lnTo>
                <a:lnTo>
                  <a:pt x="7145010" y="3055713"/>
                </a:lnTo>
                <a:lnTo>
                  <a:pt x="7614013" y="2586710"/>
                </a:lnTo>
                <a:lnTo>
                  <a:pt x="7614013" y="2526283"/>
                </a:lnTo>
                <a:close/>
                <a:moveTo>
                  <a:pt x="5043664" y="2057289"/>
                </a:moveTo>
                <a:lnTo>
                  <a:pt x="4572421" y="2528513"/>
                </a:lnTo>
                <a:lnTo>
                  <a:pt x="4572421" y="2584480"/>
                </a:lnTo>
                <a:lnTo>
                  <a:pt x="5043664" y="3055715"/>
                </a:lnTo>
                <a:lnTo>
                  <a:pt x="5512404" y="2586968"/>
                </a:lnTo>
                <a:lnTo>
                  <a:pt x="5512404" y="2526024"/>
                </a:lnTo>
                <a:close/>
                <a:moveTo>
                  <a:pt x="10297053" y="2057288"/>
                </a:moveTo>
                <a:lnTo>
                  <a:pt x="9826454" y="2527875"/>
                </a:lnTo>
                <a:lnTo>
                  <a:pt x="9826454" y="2585115"/>
                </a:lnTo>
                <a:lnTo>
                  <a:pt x="10297052" y="3055713"/>
                </a:lnTo>
                <a:lnTo>
                  <a:pt x="10766437" y="2586328"/>
                </a:lnTo>
                <a:lnTo>
                  <a:pt x="10766437" y="2526660"/>
                </a:lnTo>
                <a:close/>
                <a:moveTo>
                  <a:pt x="9246373" y="2057288"/>
                </a:moveTo>
                <a:lnTo>
                  <a:pt x="8775646" y="2528002"/>
                </a:lnTo>
                <a:lnTo>
                  <a:pt x="8775646" y="2584986"/>
                </a:lnTo>
                <a:lnTo>
                  <a:pt x="9246373" y="3055713"/>
                </a:lnTo>
                <a:lnTo>
                  <a:pt x="9715629" y="2586457"/>
                </a:lnTo>
                <a:lnTo>
                  <a:pt x="9715629" y="2526532"/>
                </a:lnTo>
                <a:close/>
                <a:moveTo>
                  <a:pt x="8195690" y="2057288"/>
                </a:moveTo>
                <a:lnTo>
                  <a:pt x="7724838" y="2528128"/>
                </a:lnTo>
                <a:lnTo>
                  <a:pt x="7724838" y="2584864"/>
                </a:lnTo>
                <a:lnTo>
                  <a:pt x="8195689" y="3055714"/>
                </a:lnTo>
                <a:lnTo>
                  <a:pt x="8664821" y="2586582"/>
                </a:lnTo>
                <a:lnTo>
                  <a:pt x="8664821" y="2526406"/>
                </a:lnTo>
                <a:close/>
                <a:moveTo>
                  <a:pt x="6094328" y="2057287"/>
                </a:moveTo>
                <a:lnTo>
                  <a:pt x="5623228" y="2528386"/>
                </a:lnTo>
                <a:lnTo>
                  <a:pt x="5623228" y="2584606"/>
                </a:lnTo>
                <a:lnTo>
                  <a:pt x="6094325" y="3055714"/>
                </a:lnTo>
                <a:lnTo>
                  <a:pt x="6563205" y="2586835"/>
                </a:lnTo>
                <a:lnTo>
                  <a:pt x="6563205" y="2526153"/>
                </a:lnTo>
                <a:close/>
                <a:moveTo>
                  <a:pt x="11347736" y="2057286"/>
                </a:moveTo>
                <a:lnTo>
                  <a:pt x="10877262" y="2527747"/>
                </a:lnTo>
                <a:lnTo>
                  <a:pt x="10877262" y="2585241"/>
                </a:lnTo>
                <a:lnTo>
                  <a:pt x="11347734" y="3055713"/>
                </a:lnTo>
                <a:lnTo>
                  <a:pt x="11817249" y="2586199"/>
                </a:lnTo>
                <a:lnTo>
                  <a:pt x="11817249" y="2526787"/>
                </a:lnTo>
                <a:close/>
                <a:moveTo>
                  <a:pt x="258363" y="1973449"/>
                </a:moveTo>
                <a:lnTo>
                  <a:pt x="369188" y="1973449"/>
                </a:lnTo>
                <a:lnTo>
                  <a:pt x="369188" y="2084274"/>
                </a:lnTo>
                <a:lnTo>
                  <a:pt x="258363" y="2084274"/>
                </a:lnTo>
                <a:close/>
                <a:moveTo>
                  <a:pt x="2359980" y="1973449"/>
                </a:moveTo>
                <a:lnTo>
                  <a:pt x="2470805" y="1973449"/>
                </a:lnTo>
                <a:lnTo>
                  <a:pt x="2470805" y="2084274"/>
                </a:lnTo>
                <a:lnTo>
                  <a:pt x="2359980" y="2084274"/>
                </a:lnTo>
                <a:close/>
                <a:moveTo>
                  <a:pt x="1309171" y="1973449"/>
                </a:moveTo>
                <a:lnTo>
                  <a:pt x="1419995" y="1973449"/>
                </a:lnTo>
                <a:lnTo>
                  <a:pt x="1419995" y="2084274"/>
                </a:lnTo>
                <a:lnTo>
                  <a:pt x="1309171" y="2084274"/>
                </a:lnTo>
                <a:close/>
                <a:moveTo>
                  <a:pt x="4461591" y="1973448"/>
                </a:moveTo>
                <a:lnTo>
                  <a:pt x="4572416" y="1973448"/>
                </a:lnTo>
                <a:lnTo>
                  <a:pt x="4572416" y="2084273"/>
                </a:lnTo>
                <a:lnTo>
                  <a:pt x="4461591" y="2084273"/>
                </a:lnTo>
                <a:close/>
                <a:moveTo>
                  <a:pt x="3410788" y="1973448"/>
                </a:moveTo>
                <a:lnTo>
                  <a:pt x="3521614" y="1973448"/>
                </a:lnTo>
                <a:lnTo>
                  <a:pt x="3521614" y="2084273"/>
                </a:lnTo>
                <a:lnTo>
                  <a:pt x="3410788" y="2084273"/>
                </a:lnTo>
                <a:close/>
                <a:moveTo>
                  <a:pt x="6563205" y="1973448"/>
                </a:moveTo>
                <a:lnTo>
                  <a:pt x="6674030" y="1973448"/>
                </a:lnTo>
                <a:lnTo>
                  <a:pt x="6674030" y="2084273"/>
                </a:lnTo>
                <a:lnTo>
                  <a:pt x="6563205" y="2084273"/>
                </a:lnTo>
                <a:close/>
                <a:moveTo>
                  <a:pt x="5512399" y="1973448"/>
                </a:moveTo>
                <a:lnTo>
                  <a:pt x="5623224" y="1973448"/>
                </a:lnTo>
                <a:lnTo>
                  <a:pt x="5623224" y="2084273"/>
                </a:lnTo>
                <a:lnTo>
                  <a:pt x="5512399" y="2084273"/>
                </a:lnTo>
                <a:close/>
                <a:moveTo>
                  <a:pt x="7614013" y="1973448"/>
                </a:moveTo>
                <a:lnTo>
                  <a:pt x="7724838" y="1973448"/>
                </a:lnTo>
                <a:lnTo>
                  <a:pt x="7724838" y="2084273"/>
                </a:lnTo>
                <a:lnTo>
                  <a:pt x="7614013" y="2084273"/>
                </a:lnTo>
                <a:close/>
                <a:moveTo>
                  <a:pt x="9715629" y="1973448"/>
                </a:moveTo>
                <a:lnTo>
                  <a:pt x="9826454" y="1973448"/>
                </a:lnTo>
                <a:lnTo>
                  <a:pt x="9826454" y="2084273"/>
                </a:lnTo>
                <a:lnTo>
                  <a:pt x="9715629" y="2084273"/>
                </a:lnTo>
                <a:close/>
                <a:moveTo>
                  <a:pt x="8664821" y="1973448"/>
                </a:moveTo>
                <a:lnTo>
                  <a:pt x="8775646" y="1973448"/>
                </a:lnTo>
                <a:lnTo>
                  <a:pt x="8775646" y="2084273"/>
                </a:lnTo>
                <a:lnTo>
                  <a:pt x="8664821" y="2084273"/>
                </a:lnTo>
                <a:close/>
                <a:moveTo>
                  <a:pt x="11817249" y="1973448"/>
                </a:moveTo>
                <a:lnTo>
                  <a:pt x="11928074" y="1973448"/>
                </a:lnTo>
                <a:lnTo>
                  <a:pt x="11928074" y="2084273"/>
                </a:lnTo>
                <a:lnTo>
                  <a:pt x="11817249" y="2084273"/>
                </a:lnTo>
                <a:close/>
                <a:moveTo>
                  <a:pt x="10766437" y="1973448"/>
                </a:moveTo>
                <a:lnTo>
                  <a:pt x="10877262" y="1973448"/>
                </a:lnTo>
                <a:lnTo>
                  <a:pt x="10877262" y="2084273"/>
                </a:lnTo>
                <a:lnTo>
                  <a:pt x="10766437" y="2084273"/>
                </a:lnTo>
                <a:close/>
                <a:moveTo>
                  <a:pt x="3441643" y="1557959"/>
                </a:moveTo>
                <a:lnTo>
                  <a:pt x="2968431" y="2031169"/>
                </a:lnTo>
                <a:lnTo>
                  <a:pt x="3437348" y="2500070"/>
                </a:lnTo>
                <a:lnTo>
                  <a:pt x="3497959" y="2500070"/>
                </a:lnTo>
                <a:lnTo>
                  <a:pt x="3966865" y="2031168"/>
                </a:lnTo>
                <a:lnTo>
                  <a:pt x="3493665" y="1557959"/>
                </a:lnTo>
                <a:close/>
                <a:moveTo>
                  <a:pt x="2390961" y="1557959"/>
                </a:moveTo>
                <a:lnTo>
                  <a:pt x="1917745" y="2031169"/>
                </a:lnTo>
                <a:lnTo>
                  <a:pt x="2386665" y="2500070"/>
                </a:lnTo>
                <a:lnTo>
                  <a:pt x="2447277" y="2500070"/>
                </a:lnTo>
                <a:lnTo>
                  <a:pt x="2916189" y="2031169"/>
                </a:lnTo>
                <a:lnTo>
                  <a:pt x="2442980" y="1557959"/>
                </a:lnTo>
                <a:close/>
                <a:moveTo>
                  <a:pt x="1340273" y="1557959"/>
                </a:moveTo>
                <a:lnTo>
                  <a:pt x="867066" y="2031167"/>
                </a:lnTo>
                <a:lnTo>
                  <a:pt x="1335980" y="2500070"/>
                </a:lnTo>
                <a:lnTo>
                  <a:pt x="1396589" y="2500070"/>
                </a:lnTo>
                <a:lnTo>
                  <a:pt x="1865501" y="2031169"/>
                </a:lnTo>
                <a:lnTo>
                  <a:pt x="1392293" y="1557959"/>
                </a:lnTo>
                <a:close/>
                <a:moveTo>
                  <a:pt x="5542986" y="1557958"/>
                </a:moveTo>
                <a:lnTo>
                  <a:pt x="5069790" y="2031167"/>
                </a:lnTo>
                <a:lnTo>
                  <a:pt x="5538694" y="2500070"/>
                </a:lnTo>
                <a:lnTo>
                  <a:pt x="5599302" y="2500070"/>
                </a:lnTo>
                <a:lnTo>
                  <a:pt x="6068206" y="2031166"/>
                </a:lnTo>
                <a:lnTo>
                  <a:pt x="5595011" y="1557958"/>
                </a:lnTo>
                <a:close/>
                <a:moveTo>
                  <a:pt x="4492305" y="1557958"/>
                </a:moveTo>
                <a:lnTo>
                  <a:pt x="4019109" y="2031168"/>
                </a:lnTo>
                <a:lnTo>
                  <a:pt x="4488010" y="2500070"/>
                </a:lnTo>
                <a:lnTo>
                  <a:pt x="4548620" y="2500070"/>
                </a:lnTo>
                <a:lnTo>
                  <a:pt x="5017539" y="2031167"/>
                </a:lnTo>
                <a:lnTo>
                  <a:pt x="4544326" y="1557958"/>
                </a:lnTo>
                <a:close/>
                <a:moveTo>
                  <a:pt x="7644337" y="1557958"/>
                </a:moveTo>
                <a:lnTo>
                  <a:pt x="7171129" y="2031167"/>
                </a:lnTo>
                <a:lnTo>
                  <a:pt x="7640044" y="2500070"/>
                </a:lnTo>
                <a:lnTo>
                  <a:pt x="7700653" y="2500070"/>
                </a:lnTo>
                <a:lnTo>
                  <a:pt x="8169569" y="2031167"/>
                </a:lnTo>
                <a:lnTo>
                  <a:pt x="7696361" y="1557958"/>
                </a:lnTo>
                <a:close/>
                <a:moveTo>
                  <a:pt x="6593656" y="1557958"/>
                </a:moveTo>
                <a:lnTo>
                  <a:pt x="6120450" y="2031165"/>
                </a:lnTo>
                <a:lnTo>
                  <a:pt x="6589366" y="2500070"/>
                </a:lnTo>
                <a:lnTo>
                  <a:pt x="6649970" y="2500070"/>
                </a:lnTo>
                <a:lnTo>
                  <a:pt x="7118885" y="2031167"/>
                </a:lnTo>
                <a:lnTo>
                  <a:pt x="6645676" y="1557958"/>
                </a:lnTo>
                <a:close/>
                <a:moveTo>
                  <a:pt x="9745703" y="1557958"/>
                </a:moveTo>
                <a:lnTo>
                  <a:pt x="9272494" y="2031167"/>
                </a:lnTo>
                <a:lnTo>
                  <a:pt x="9741408" y="2500070"/>
                </a:lnTo>
                <a:lnTo>
                  <a:pt x="9802016" y="2500070"/>
                </a:lnTo>
                <a:lnTo>
                  <a:pt x="10270931" y="2031167"/>
                </a:lnTo>
                <a:lnTo>
                  <a:pt x="9797723" y="1557958"/>
                </a:lnTo>
                <a:close/>
                <a:moveTo>
                  <a:pt x="8695019" y="1557958"/>
                </a:moveTo>
                <a:lnTo>
                  <a:pt x="8221812" y="2031166"/>
                </a:lnTo>
                <a:lnTo>
                  <a:pt x="8690730" y="2500070"/>
                </a:lnTo>
                <a:lnTo>
                  <a:pt x="8751334" y="2500070"/>
                </a:lnTo>
                <a:lnTo>
                  <a:pt x="9220250" y="2031166"/>
                </a:lnTo>
                <a:lnTo>
                  <a:pt x="8747043" y="1557958"/>
                </a:lnTo>
                <a:close/>
                <a:moveTo>
                  <a:pt x="10796383" y="1557958"/>
                </a:moveTo>
                <a:lnTo>
                  <a:pt x="10323175" y="2031166"/>
                </a:lnTo>
                <a:lnTo>
                  <a:pt x="10792091" y="2500070"/>
                </a:lnTo>
                <a:lnTo>
                  <a:pt x="10852696" y="2500070"/>
                </a:lnTo>
                <a:lnTo>
                  <a:pt x="11321614" y="2031164"/>
                </a:lnTo>
                <a:lnTo>
                  <a:pt x="10848409" y="1557958"/>
                </a:lnTo>
                <a:close/>
                <a:moveTo>
                  <a:pt x="783781" y="1447135"/>
                </a:moveTo>
                <a:lnTo>
                  <a:pt x="894606" y="1447135"/>
                </a:lnTo>
                <a:lnTo>
                  <a:pt x="894606" y="1557959"/>
                </a:lnTo>
                <a:lnTo>
                  <a:pt x="783781" y="1557959"/>
                </a:lnTo>
                <a:close/>
                <a:moveTo>
                  <a:pt x="1834586" y="1447134"/>
                </a:moveTo>
                <a:lnTo>
                  <a:pt x="1945411" y="1447134"/>
                </a:lnTo>
                <a:lnTo>
                  <a:pt x="1945411" y="1557959"/>
                </a:lnTo>
                <a:lnTo>
                  <a:pt x="1834586" y="1557959"/>
                </a:lnTo>
                <a:close/>
                <a:moveTo>
                  <a:pt x="4987002" y="1447134"/>
                </a:moveTo>
                <a:lnTo>
                  <a:pt x="5097832" y="1447134"/>
                </a:lnTo>
                <a:lnTo>
                  <a:pt x="5097832" y="1557958"/>
                </a:lnTo>
                <a:lnTo>
                  <a:pt x="4987002" y="1557958"/>
                </a:lnTo>
                <a:close/>
                <a:moveTo>
                  <a:pt x="3936204" y="1447134"/>
                </a:moveTo>
                <a:lnTo>
                  <a:pt x="4047028" y="1447134"/>
                </a:lnTo>
                <a:lnTo>
                  <a:pt x="4047028" y="1557959"/>
                </a:lnTo>
                <a:lnTo>
                  <a:pt x="3936204" y="1557959"/>
                </a:lnTo>
                <a:close/>
                <a:moveTo>
                  <a:pt x="2885398" y="1447134"/>
                </a:moveTo>
                <a:lnTo>
                  <a:pt x="2996224" y="1447134"/>
                </a:lnTo>
                <a:lnTo>
                  <a:pt x="2996224" y="1557959"/>
                </a:lnTo>
                <a:lnTo>
                  <a:pt x="2885398" y="1557959"/>
                </a:lnTo>
                <a:close/>
                <a:moveTo>
                  <a:pt x="6037801" y="1447133"/>
                </a:moveTo>
                <a:lnTo>
                  <a:pt x="6148626" y="1447133"/>
                </a:lnTo>
                <a:lnTo>
                  <a:pt x="6148626" y="1557958"/>
                </a:lnTo>
                <a:lnTo>
                  <a:pt x="6037801" y="1557958"/>
                </a:lnTo>
                <a:close/>
                <a:moveTo>
                  <a:pt x="9190225" y="1447133"/>
                </a:moveTo>
                <a:lnTo>
                  <a:pt x="9301050" y="1447133"/>
                </a:lnTo>
                <a:lnTo>
                  <a:pt x="9301050" y="1557958"/>
                </a:lnTo>
                <a:lnTo>
                  <a:pt x="9190225" y="1557958"/>
                </a:lnTo>
                <a:close/>
                <a:moveTo>
                  <a:pt x="8139417" y="1447133"/>
                </a:moveTo>
                <a:lnTo>
                  <a:pt x="8250242" y="1447133"/>
                </a:lnTo>
                <a:lnTo>
                  <a:pt x="8250242" y="1557958"/>
                </a:lnTo>
                <a:lnTo>
                  <a:pt x="8139417" y="1557958"/>
                </a:lnTo>
                <a:close/>
                <a:moveTo>
                  <a:pt x="7088609" y="1447133"/>
                </a:moveTo>
                <a:lnTo>
                  <a:pt x="7199434" y="1447133"/>
                </a:lnTo>
                <a:lnTo>
                  <a:pt x="7199434" y="1557958"/>
                </a:lnTo>
                <a:lnTo>
                  <a:pt x="7088609" y="1557958"/>
                </a:lnTo>
                <a:close/>
                <a:moveTo>
                  <a:pt x="10241033" y="1447133"/>
                </a:moveTo>
                <a:lnTo>
                  <a:pt x="10351858" y="1447133"/>
                </a:lnTo>
                <a:lnTo>
                  <a:pt x="10351858" y="1557957"/>
                </a:lnTo>
                <a:lnTo>
                  <a:pt x="10241033" y="1557957"/>
                </a:lnTo>
                <a:close/>
                <a:moveTo>
                  <a:pt x="11291841" y="1447133"/>
                </a:moveTo>
                <a:lnTo>
                  <a:pt x="11402666" y="1447133"/>
                </a:lnTo>
                <a:lnTo>
                  <a:pt x="11402666" y="1557957"/>
                </a:lnTo>
                <a:lnTo>
                  <a:pt x="11291841" y="1557957"/>
                </a:lnTo>
                <a:close/>
                <a:moveTo>
                  <a:pt x="2942310" y="1006607"/>
                </a:moveTo>
                <a:lnTo>
                  <a:pt x="2470820" y="1478100"/>
                </a:lnTo>
                <a:lnTo>
                  <a:pt x="2470820" y="1533556"/>
                </a:lnTo>
                <a:lnTo>
                  <a:pt x="2942310" y="2005047"/>
                </a:lnTo>
                <a:lnTo>
                  <a:pt x="3410804" y="1536556"/>
                </a:lnTo>
                <a:lnTo>
                  <a:pt x="3410804" y="1475099"/>
                </a:lnTo>
                <a:close/>
                <a:moveTo>
                  <a:pt x="1891623" y="1006607"/>
                </a:moveTo>
                <a:lnTo>
                  <a:pt x="1420008" y="1478224"/>
                </a:lnTo>
                <a:lnTo>
                  <a:pt x="1420008" y="1533431"/>
                </a:lnTo>
                <a:lnTo>
                  <a:pt x="1891623" y="2005047"/>
                </a:lnTo>
                <a:lnTo>
                  <a:pt x="2359996" y="1536681"/>
                </a:lnTo>
                <a:lnTo>
                  <a:pt x="2359996" y="1474975"/>
                </a:lnTo>
                <a:close/>
                <a:moveTo>
                  <a:pt x="840943" y="1006607"/>
                </a:moveTo>
                <a:lnTo>
                  <a:pt x="369202" y="1478351"/>
                </a:lnTo>
                <a:lnTo>
                  <a:pt x="369202" y="1533303"/>
                </a:lnTo>
                <a:lnTo>
                  <a:pt x="840944" y="2005046"/>
                </a:lnTo>
                <a:lnTo>
                  <a:pt x="1309184" y="1536806"/>
                </a:lnTo>
                <a:lnTo>
                  <a:pt x="1309184" y="1474850"/>
                </a:lnTo>
                <a:close/>
                <a:moveTo>
                  <a:pt x="3992987" y="1006606"/>
                </a:moveTo>
                <a:lnTo>
                  <a:pt x="3521631" y="1477974"/>
                </a:lnTo>
                <a:lnTo>
                  <a:pt x="3521631" y="1533680"/>
                </a:lnTo>
                <a:lnTo>
                  <a:pt x="3992986" y="2005046"/>
                </a:lnTo>
                <a:lnTo>
                  <a:pt x="4461598" y="1536423"/>
                </a:lnTo>
                <a:lnTo>
                  <a:pt x="4461598" y="1475230"/>
                </a:lnTo>
                <a:close/>
                <a:moveTo>
                  <a:pt x="6094326" y="1006605"/>
                </a:moveTo>
                <a:lnTo>
                  <a:pt x="5623230" y="1477714"/>
                </a:lnTo>
                <a:lnTo>
                  <a:pt x="5623230" y="1533934"/>
                </a:lnTo>
                <a:lnTo>
                  <a:pt x="6094328" y="2005044"/>
                </a:lnTo>
                <a:lnTo>
                  <a:pt x="6563205" y="1536166"/>
                </a:lnTo>
                <a:lnTo>
                  <a:pt x="6563205" y="1475487"/>
                </a:lnTo>
                <a:close/>
                <a:moveTo>
                  <a:pt x="9246371" y="1006604"/>
                </a:moveTo>
                <a:lnTo>
                  <a:pt x="8775646" y="1477332"/>
                </a:lnTo>
                <a:lnTo>
                  <a:pt x="8775646" y="1534319"/>
                </a:lnTo>
                <a:lnTo>
                  <a:pt x="9246371" y="2005045"/>
                </a:lnTo>
                <a:lnTo>
                  <a:pt x="9715629" y="1535786"/>
                </a:lnTo>
                <a:lnTo>
                  <a:pt x="9715629" y="1475864"/>
                </a:lnTo>
                <a:close/>
                <a:moveTo>
                  <a:pt x="5043669" y="1006604"/>
                </a:moveTo>
                <a:lnTo>
                  <a:pt x="4572422" y="1477843"/>
                </a:lnTo>
                <a:lnTo>
                  <a:pt x="4572422" y="1533811"/>
                </a:lnTo>
                <a:lnTo>
                  <a:pt x="5043664" y="2005045"/>
                </a:lnTo>
                <a:lnTo>
                  <a:pt x="5512407" y="1536296"/>
                </a:lnTo>
                <a:lnTo>
                  <a:pt x="5512407" y="1475351"/>
                </a:lnTo>
                <a:close/>
                <a:moveTo>
                  <a:pt x="11347735" y="1006604"/>
                </a:moveTo>
                <a:lnTo>
                  <a:pt x="10877262" y="1477079"/>
                </a:lnTo>
                <a:lnTo>
                  <a:pt x="10877262" y="1534567"/>
                </a:lnTo>
                <a:lnTo>
                  <a:pt x="11347736" y="2005041"/>
                </a:lnTo>
                <a:lnTo>
                  <a:pt x="11817249" y="1535528"/>
                </a:lnTo>
                <a:lnTo>
                  <a:pt x="11817249" y="1476120"/>
                </a:lnTo>
                <a:close/>
                <a:moveTo>
                  <a:pt x="8195690" y="1006604"/>
                </a:moveTo>
                <a:lnTo>
                  <a:pt x="7724838" y="1477458"/>
                </a:lnTo>
                <a:lnTo>
                  <a:pt x="7724838" y="1534191"/>
                </a:lnTo>
                <a:lnTo>
                  <a:pt x="8195691" y="2005044"/>
                </a:lnTo>
                <a:lnTo>
                  <a:pt x="8664821" y="1535914"/>
                </a:lnTo>
                <a:lnTo>
                  <a:pt x="8664821" y="1475736"/>
                </a:lnTo>
                <a:close/>
                <a:moveTo>
                  <a:pt x="7145009" y="1006604"/>
                </a:moveTo>
                <a:lnTo>
                  <a:pt x="6674030" y="1477584"/>
                </a:lnTo>
                <a:lnTo>
                  <a:pt x="6674030" y="1534069"/>
                </a:lnTo>
                <a:lnTo>
                  <a:pt x="7145007" y="2005046"/>
                </a:lnTo>
                <a:lnTo>
                  <a:pt x="7614013" y="1536039"/>
                </a:lnTo>
                <a:lnTo>
                  <a:pt x="7614013" y="1475610"/>
                </a:lnTo>
                <a:close/>
                <a:moveTo>
                  <a:pt x="10297056" y="1006603"/>
                </a:moveTo>
                <a:lnTo>
                  <a:pt x="9826454" y="1477207"/>
                </a:lnTo>
                <a:lnTo>
                  <a:pt x="9826454" y="1534445"/>
                </a:lnTo>
                <a:lnTo>
                  <a:pt x="10297053" y="2005045"/>
                </a:lnTo>
                <a:lnTo>
                  <a:pt x="10766437" y="1535660"/>
                </a:lnTo>
                <a:lnTo>
                  <a:pt x="10766437" y="1475986"/>
                </a:lnTo>
                <a:close/>
                <a:moveTo>
                  <a:pt x="258361" y="922634"/>
                </a:moveTo>
                <a:lnTo>
                  <a:pt x="369186" y="922634"/>
                </a:lnTo>
                <a:lnTo>
                  <a:pt x="369186" y="1033459"/>
                </a:lnTo>
                <a:lnTo>
                  <a:pt x="258361" y="1033459"/>
                </a:lnTo>
                <a:close/>
                <a:moveTo>
                  <a:pt x="2359977" y="922633"/>
                </a:moveTo>
                <a:lnTo>
                  <a:pt x="2470802" y="922633"/>
                </a:lnTo>
                <a:lnTo>
                  <a:pt x="2470802" y="1033458"/>
                </a:lnTo>
                <a:lnTo>
                  <a:pt x="2359977" y="1033458"/>
                </a:lnTo>
                <a:close/>
                <a:moveTo>
                  <a:pt x="1309169" y="922633"/>
                </a:moveTo>
                <a:lnTo>
                  <a:pt x="1419993" y="922633"/>
                </a:lnTo>
                <a:lnTo>
                  <a:pt x="1419993" y="1033458"/>
                </a:lnTo>
                <a:lnTo>
                  <a:pt x="1309169" y="1033458"/>
                </a:lnTo>
                <a:close/>
                <a:moveTo>
                  <a:pt x="5512398" y="922633"/>
                </a:moveTo>
                <a:lnTo>
                  <a:pt x="5623223" y="922633"/>
                </a:lnTo>
                <a:lnTo>
                  <a:pt x="5623223" y="1033458"/>
                </a:lnTo>
                <a:lnTo>
                  <a:pt x="5512398" y="1033458"/>
                </a:lnTo>
                <a:close/>
                <a:moveTo>
                  <a:pt x="4461591" y="922633"/>
                </a:moveTo>
                <a:lnTo>
                  <a:pt x="4572415" y="922633"/>
                </a:lnTo>
                <a:lnTo>
                  <a:pt x="4572415" y="1033458"/>
                </a:lnTo>
                <a:lnTo>
                  <a:pt x="4461591" y="1033458"/>
                </a:lnTo>
                <a:close/>
                <a:moveTo>
                  <a:pt x="3410785" y="922633"/>
                </a:moveTo>
                <a:lnTo>
                  <a:pt x="3521610" y="922633"/>
                </a:lnTo>
                <a:lnTo>
                  <a:pt x="3521610" y="1033458"/>
                </a:lnTo>
                <a:lnTo>
                  <a:pt x="3410785" y="1033458"/>
                </a:lnTo>
                <a:close/>
                <a:moveTo>
                  <a:pt x="7614013" y="922633"/>
                </a:moveTo>
                <a:lnTo>
                  <a:pt x="7724838" y="922633"/>
                </a:lnTo>
                <a:lnTo>
                  <a:pt x="7724838" y="1033458"/>
                </a:lnTo>
                <a:lnTo>
                  <a:pt x="7614013" y="1033458"/>
                </a:lnTo>
                <a:close/>
                <a:moveTo>
                  <a:pt x="6563205" y="922633"/>
                </a:moveTo>
                <a:lnTo>
                  <a:pt x="6674030" y="922633"/>
                </a:lnTo>
                <a:lnTo>
                  <a:pt x="6674030" y="1033458"/>
                </a:lnTo>
                <a:lnTo>
                  <a:pt x="6563205" y="1033458"/>
                </a:lnTo>
                <a:close/>
                <a:moveTo>
                  <a:pt x="10766437" y="922633"/>
                </a:moveTo>
                <a:lnTo>
                  <a:pt x="10877262" y="922633"/>
                </a:lnTo>
                <a:lnTo>
                  <a:pt x="10877262" y="1033458"/>
                </a:lnTo>
                <a:lnTo>
                  <a:pt x="10766437" y="1033458"/>
                </a:lnTo>
                <a:close/>
                <a:moveTo>
                  <a:pt x="9715629" y="922633"/>
                </a:moveTo>
                <a:lnTo>
                  <a:pt x="9826454" y="922633"/>
                </a:lnTo>
                <a:lnTo>
                  <a:pt x="9826454" y="1033458"/>
                </a:lnTo>
                <a:lnTo>
                  <a:pt x="9715629" y="1033458"/>
                </a:lnTo>
                <a:close/>
                <a:moveTo>
                  <a:pt x="8664821" y="922633"/>
                </a:moveTo>
                <a:lnTo>
                  <a:pt x="8775646" y="922633"/>
                </a:lnTo>
                <a:lnTo>
                  <a:pt x="8775646" y="1033458"/>
                </a:lnTo>
                <a:lnTo>
                  <a:pt x="8664821" y="1033458"/>
                </a:lnTo>
                <a:close/>
                <a:moveTo>
                  <a:pt x="11817249" y="922633"/>
                </a:moveTo>
                <a:lnTo>
                  <a:pt x="11928074" y="922633"/>
                </a:lnTo>
                <a:lnTo>
                  <a:pt x="11928074" y="1033458"/>
                </a:lnTo>
                <a:lnTo>
                  <a:pt x="11817249" y="1033458"/>
                </a:lnTo>
                <a:close/>
                <a:moveTo>
                  <a:pt x="1337485" y="510062"/>
                </a:moveTo>
                <a:lnTo>
                  <a:pt x="867065" y="980486"/>
                </a:lnTo>
                <a:lnTo>
                  <a:pt x="1333712" y="1447134"/>
                </a:lnTo>
                <a:lnTo>
                  <a:pt x="1398855" y="1447134"/>
                </a:lnTo>
                <a:lnTo>
                  <a:pt x="1865501" y="980486"/>
                </a:lnTo>
                <a:lnTo>
                  <a:pt x="1395081" y="510062"/>
                </a:lnTo>
                <a:close/>
                <a:moveTo>
                  <a:pt x="2388173" y="510062"/>
                </a:moveTo>
                <a:lnTo>
                  <a:pt x="1917745" y="980486"/>
                </a:lnTo>
                <a:lnTo>
                  <a:pt x="2384399" y="1447134"/>
                </a:lnTo>
                <a:lnTo>
                  <a:pt x="2449542" y="1447134"/>
                </a:lnTo>
                <a:lnTo>
                  <a:pt x="2916189" y="980486"/>
                </a:lnTo>
                <a:lnTo>
                  <a:pt x="2445767" y="510062"/>
                </a:lnTo>
                <a:close/>
                <a:moveTo>
                  <a:pt x="3438856" y="510062"/>
                </a:moveTo>
                <a:lnTo>
                  <a:pt x="2968432" y="980486"/>
                </a:lnTo>
                <a:lnTo>
                  <a:pt x="3435083" y="1447134"/>
                </a:lnTo>
                <a:lnTo>
                  <a:pt x="3500228" y="1447134"/>
                </a:lnTo>
                <a:lnTo>
                  <a:pt x="3966865" y="980485"/>
                </a:lnTo>
                <a:lnTo>
                  <a:pt x="3496454" y="510062"/>
                </a:lnTo>
                <a:close/>
                <a:moveTo>
                  <a:pt x="4489518" y="510062"/>
                </a:moveTo>
                <a:lnTo>
                  <a:pt x="4019109" y="980485"/>
                </a:lnTo>
                <a:lnTo>
                  <a:pt x="4485744" y="1447134"/>
                </a:lnTo>
                <a:lnTo>
                  <a:pt x="4550887" y="1447134"/>
                </a:lnTo>
                <a:lnTo>
                  <a:pt x="5017543" y="980483"/>
                </a:lnTo>
                <a:lnTo>
                  <a:pt x="4547118" y="510062"/>
                </a:lnTo>
                <a:close/>
                <a:moveTo>
                  <a:pt x="5540201" y="510062"/>
                </a:moveTo>
                <a:lnTo>
                  <a:pt x="5069792" y="980483"/>
                </a:lnTo>
                <a:lnTo>
                  <a:pt x="5536431" y="1447134"/>
                </a:lnTo>
                <a:lnTo>
                  <a:pt x="5601567" y="1447134"/>
                </a:lnTo>
                <a:lnTo>
                  <a:pt x="6068204" y="980484"/>
                </a:lnTo>
                <a:lnTo>
                  <a:pt x="5597797" y="510062"/>
                </a:lnTo>
                <a:close/>
                <a:moveTo>
                  <a:pt x="6590867" y="510062"/>
                </a:moveTo>
                <a:lnTo>
                  <a:pt x="6120447" y="980484"/>
                </a:lnTo>
                <a:lnTo>
                  <a:pt x="6587095" y="1447133"/>
                </a:lnTo>
                <a:lnTo>
                  <a:pt x="6652238" y="1447133"/>
                </a:lnTo>
                <a:lnTo>
                  <a:pt x="7118887" y="980483"/>
                </a:lnTo>
                <a:lnTo>
                  <a:pt x="6648468" y="510062"/>
                </a:lnTo>
                <a:close/>
                <a:moveTo>
                  <a:pt x="7641550" y="510061"/>
                </a:moveTo>
                <a:lnTo>
                  <a:pt x="7171131" y="980482"/>
                </a:lnTo>
                <a:lnTo>
                  <a:pt x="7637780" y="1447133"/>
                </a:lnTo>
                <a:lnTo>
                  <a:pt x="7702919" y="1447133"/>
                </a:lnTo>
                <a:lnTo>
                  <a:pt x="8169568" y="980483"/>
                </a:lnTo>
                <a:lnTo>
                  <a:pt x="7699149" y="510061"/>
                </a:lnTo>
                <a:close/>
                <a:moveTo>
                  <a:pt x="8692232" y="510061"/>
                </a:moveTo>
                <a:lnTo>
                  <a:pt x="8221811" y="980484"/>
                </a:lnTo>
                <a:lnTo>
                  <a:pt x="8688459" y="1447133"/>
                </a:lnTo>
                <a:lnTo>
                  <a:pt x="8753603" y="1447133"/>
                </a:lnTo>
                <a:lnTo>
                  <a:pt x="9220250" y="980484"/>
                </a:lnTo>
                <a:lnTo>
                  <a:pt x="8749829" y="510061"/>
                </a:lnTo>
                <a:close/>
                <a:moveTo>
                  <a:pt x="10793597" y="510061"/>
                </a:moveTo>
                <a:lnTo>
                  <a:pt x="10323178" y="980482"/>
                </a:lnTo>
                <a:lnTo>
                  <a:pt x="10789828" y="1447133"/>
                </a:lnTo>
                <a:lnTo>
                  <a:pt x="10854964" y="1447133"/>
                </a:lnTo>
                <a:lnTo>
                  <a:pt x="11321613" y="980483"/>
                </a:lnTo>
                <a:lnTo>
                  <a:pt x="10851193" y="510061"/>
                </a:lnTo>
                <a:close/>
                <a:moveTo>
                  <a:pt x="9742913" y="510061"/>
                </a:moveTo>
                <a:lnTo>
                  <a:pt x="9272493" y="980483"/>
                </a:lnTo>
                <a:lnTo>
                  <a:pt x="9739141" y="1447133"/>
                </a:lnTo>
                <a:lnTo>
                  <a:pt x="9804283" y="1447133"/>
                </a:lnTo>
                <a:lnTo>
                  <a:pt x="10270933" y="980481"/>
                </a:lnTo>
                <a:lnTo>
                  <a:pt x="9800515" y="510061"/>
                </a:lnTo>
                <a:close/>
                <a:moveTo>
                  <a:pt x="783785" y="399238"/>
                </a:moveTo>
                <a:lnTo>
                  <a:pt x="894609" y="399238"/>
                </a:lnTo>
                <a:lnTo>
                  <a:pt x="894609" y="510062"/>
                </a:lnTo>
                <a:lnTo>
                  <a:pt x="783785" y="510062"/>
                </a:lnTo>
                <a:close/>
                <a:moveTo>
                  <a:pt x="2885401" y="399237"/>
                </a:moveTo>
                <a:lnTo>
                  <a:pt x="2996227" y="399237"/>
                </a:lnTo>
                <a:lnTo>
                  <a:pt x="2996227" y="510062"/>
                </a:lnTo>
                <a:lnTo>
                  <a:pt x="2885401" y="510062"/>
                </a:lnTo>
                <a:close/>
                <a:moveTo>
                  <a:pt x="1834590" y="399237"/>
                </a:moveTo>
                <a:lnTo>
                  <a:pt x="1945415" y="399237"/>
                </a:lnTo>
                <a:lnTo>
                  <a:pt x="1945415" y="510062"/>
                </a:lnTo>
                <a:lnTo>
                  <a:pt x="1834590" y="510062"/>
                </a:lnTo>
                <a:close/>
                <a:moveTo>
                  <a:pt x="3936208" y="399237"/>
                </a:moveTo>
                <a:lnTo>
                  <a:pt x="4047032" y="399237"/>
                </a:lnTo>
                <a:lnTo>
                  <a:pt x="4047032" y="510062"/>
                </a:lnTo>
                <a:lnTo>
                  <a:pt x="3936208" y="510062"/>
                </a:lnTo>
                <a:close/>
                <a:moveTo>
                  <a:pt x="4987004" y="399237"/>
                </a:moveTo>
                <a:lnTo>
                  <a:pt x="5097834" y="399237"/>
                </a:lnTo>
                <a:lnTo>
                  <a:pt x="5097834" y="510062"/>
                </a:lnTo>
                <a:lnTo>
                  <a:pt x="4987004" y="510062"/>
                </a:lnTo>
                <a:close/>
                <a:moveTo>
                  <a:pt x="6037802" y="399237"/>
                </a:moveTo>
                <a:lnTo>
                  <a:pt x="6148626" y="399237"/>
                </a:lnTo>
                <a:lnTo>
                  <a:pt x="6148626" y="510062"/>
                </a:lnTo>
                <a:lnTo>
                  <a:pt x="6037802" y="510062"/>
                </a:lnTo>
                <a:close/>
                <a:moveTo>
                  <a:pt x="7088609" y="399237"/>
                </a:moveTo>
                <a:lnTo>
                  <a:pt x="7199434" y="399237"/>
                </a:lnTo>
                <a:lnTo>
                  <a:pt x="7199434" y="510061"/>
                </a:lnTo>
                <a:lnTo>
                  <a:pt x="7088609" y="510061"/>
                </a:lnTo>
                <a:close/>
                <a:moveTo>
                  <a:pt x="8139417" y="399237"/>
                </a:moveTo>
                <a:lnTo>
                  <a:pt x="8250242" y="399237"/>
                </a:lnTo>
                <a:lnTo>
                  <a:pt x="8250242" y="510061"/>
                </a:lnTo>
                <a:lnTo>
                  <a:pt x="8139417" y="510061"/>
                </a:lnTo>
                <a:close/>
                <a:moveTo>
                  <a:pt x="9190225" y="399236"/>
                </a:moveTo>
                <a:lnTo>
                  <a:pt x="9301050" y="399236"/>
                </a:lnTo>
                <a:lnTo>
                  <a:pt x="9301050" y="510061"/>
                </a:lnTo>
                <a:lnTo>
                  <a:pt x="9190225" y="510061"/>
                </a:lnTo>
                <a:close/>
                <a:moveTo>
                  <a:pt x="10241033" y="399236"/>
                </a:moveTo>
                <a:lnTo>
                  <a:pt x="10351858" y="399236"/>
                </a:lnTo>
                <a:lnTo>
                  <a:pt x="10351858" y="510061"/>
                </a:lnTo>
                <a:lnTo>
                  <a:pt x="10241033" y="510061"/>
                </a:lnTo>
                <a:close/>
                <a:moveTo>
                  <a:pt x="11291841" y="399236"/>
                </a:moveTo>
                <a:lnTo>
                  <a:pt x="11402666" y="399236"/>
                </a:lnTo>
                <a:lnTo>
                  <a:pt x="11402666" y="510061"/>
                </a:lnTo>
                <a:lnTo>
                  <a:pt x="11291841" y="510061"/>
                </a:lnTo>
                <a:close/>
                <a:moveTo>
                  <a:pt x="6138405" y="0"/>
                </a:moveTo>
                <a:lnTo>
                  <a:pt x="6190649" y="0"/>
                </a:lnTo>
                <a:lnTo>
                  <a:pt x="6589887" y="399237"/>
                </a:lnTo>
                <a:lnTo>
                  <a:pt x="6649449" y="399237"/>
                </a:lnTo>
                <a:lnTo>
                  <a:pt x="7048684" y="2"/>
                </a:lnTo>
                <a:lnTo>
                  <a:pt x="7100928" y="2"/>
                </a:lnTo>
                <a:lnTo>
                  <a:pt x="6674030" y="426899"/>
                </a:lnTo>
                <a:lnTo>
                  <a:pt x="6674030" y="483379"/>
                </a:lnTo>
                <a:lnTo>
                  <a:pt x="7145009" y="954361"/>
                </a:lnTo>
                <a:lnTo>
                  <a:pt x="7614013" y="485355"/>
                </a:lnTo>
                <a:lnTo>
                  <a:pt x="7614013" y="424926"/>
                </a:lnTo>
                <a:lnTo>
                  <a:pt x="7189086" y="0"/>
                </a:lnTo>
                <a:lnTo>
                  <a:pt x="7241329" y="0"/>
                </a:lnTo>
                <a:lnTo>
                  <a:pt x="7640566" y="399237"/>
                </a:lnTo>
                <a:lnTo>
                  <a:pt x="7700131" y="399237"/>
                </a:lnTo>
                <a:lnTo>
                  <a:pt x="8099367" y="1"/>
                </a:lnTo>
                <a:lnTo>
                  <a:pt x="8151611" y="1"/>
                </a:lnTo>
                <a:lnTo>
                  <a:pt x="7724838" y="426774"/>
                </a:lnTo>
                <a:lnTo>
                  <a:pt x="7724838" y="483508"/>
                </a:lnTo>
                <a:lnTo>
                  <a:pt x="8195689" y="954363"/>
                </a:lnTo>
                <a:lnTo>
                  <a:pt x="8664821" y="485229"/>
                </a:lnTo>
                <a:lnTo>
                  <a:pt x="8664821" y="425053"/>
                </a:lnTo>
                <a:lnTo>
                  <a:pt x="8239767" y="0"/>
                </a:lnTo>
                <a:lnTo>
                  <a:pt x="8292011" y="0"/>
                </a:lnTo>
                <a:lnTo>
                  <a:pt x="8691248" y="399236"/>
                </a:lnTo>
                <a:lnTo>
                  <a:pt x="8750812" y="399236"/>
                </a:lnTo>
                <a:lnTo>
                  <a:pt x="9150049" y="1"/>
                </a:lnTo>
                <a:lnTo>
                  <a:pt x="9202293" y="1"/>
                </a:lnTo>
                <a:lnTo>
                  <a:pt x="8775646" y="426647"/>
                </a:lnTo>
                <a:lnTo>
                  <a:pt x="8775646" y="483635"/>
                </a:lnTo>
                <a:lnTo>
                  <a:pt x="9246372" y="954363"/>
                </a:lnTo>
                <a:lnTo>
                  <a:pt x="9715629" y="485103"/>
                </a:lnTo>
                <a:lnTo>
                  <a:pt x="9715629" y="425175"/>
                </a:lnTo>
                <a:lnTo>
                  <a:pt x="9290453" y="0"/>
                </a:lnTo>
                <a:lnTo>
                  <a:pt x="9342696" y="0"/>
                </a:lnTo>
                <a:lnTo>
                  <a:pt x="9741934" y="399236"/>
                </a:lnTo>
                <a:lnTo>
                  <a:pt x="9801496" y="399236"/>
                </a:lnTo>
                <a:lnTo>
                  <a:pt x="10200732" y="1"/>
                </a:lnTo>
                <a:lnTo>
                  <a:pt x="10252974" y="1"/>
                </a:lnTo>
                <a:lnTo>
                  <a:pt x="9826454" y="426520"/>
                </a:lnTo>
                <a:lnTo>
                  <a:pt x="9826454" y="483756"/>
                </a:lnTo>
                <a:lnTo>
                  <a:pt x="10297055" y="954360"/>
                </a:lnTo>
                <a:lnTo>
                  <a:pt x="10766437" y="484975"/>
                </a:lnTo>
                <a:lnTo>
                  <a:pt x="10766437" y="425305"/>
                </a:lnTo>
                <a:lnTo>
                  <a:pt x="10341131" y="0"/>
                </a:lnTo>
                <a:lnTo>
                  <a:pt x="10393375" y="0"/>
                </a:lnTo>
                <a:lnTo>
                  <a:pt x="10792612" y="399236"/>
                </a:lnTo>
                <a:lnTo>
                  <a:pt x="10852176" y="399236"/>
                </a:lnTo>
                <a:lnTo>
                  <a:pt x="11251411" y="3"/>
                </a:lnTo>
                <a:lnTo>
                  <a:pt x="11303657" y="3"/>
                </a:lnTo>
                <a:lnTo>
                  <a:pt x="10877262" y="426397"/>
                </a:lnTo>
                <a:lnTo>
                  <a:pt x="10877262" y="483887"/>
                </a:lnTo>
                <a:lnTo>
                  <a:pt x="11347735" y="954362"/>
                </a:lnTo>
                <a:lnTo>
                  <a:pt x="11817249" y="484846"/>
                </a:lnTo>
                <a:lnTo>
                  <a:pt x="11817249" y="425436"/>
                </a:lnTo>
                <a:lnTo>
                  <a:pt x="11391812" y="0"/>
                </a:lnTo>
                <a:lnTo>
                  <a:pt x="11444056" y="0"/>
                </a:lnTo>
                <a:lnTo>
                  <a:pt x="11843293" y="399236"/>
                </a:lnTo>
                <a:lnTo>
                  <a:pt x="11902859" y="399236"/>
                </a:lnTo>
                <a:lnTo>
                  <a:pt x="12191973" y="110123"/>
                </a:lnTo>
                <a:lnTo>
                  <a:pt x="12191973" y="162366"/>
                </a:lnTo>
                <a:lnTo>
                  <a:pt x="11928074" y="426265"/>
                </a:lnTo>
                <a:lnTo>
                  <a:pt x="11928074" y="484017"/>
                </a:lnTo>
                <a:lnTo>
                  <a:pt x="12191974" y="747926"/>
                </a:lnTo>
                <a:lnTo>
                  <a:pt x="12191974" y="800166"/>
                </a:lnTo>
                <a:lnTo>
                  <a:pt x="11901874" y="510061"/>
                </a:lnTo>
                <a:lnTo>
                  <a:pt x="11844278" y="510061"/>
                </a:lnTo>
                <a:lnTo>
                  <a:pt x="11373857" y="980483"/>
                </a:lnTo>
                <a:lnTo>
                  <a:pt x="11840505" y="1447132"/>
                </a:lnTo>
                <a:lnTo>
                  <a:pt x="11905645" y="1447132"/>
                </a:lnTo>
                <a:lnTo>
                  <a:pt x="12191976" y="1160803"/>
                </a:lnTo>
                <a:lnTo>
                  <a:pt x="12191976" y="1213046"/>
                </a:lnTo>
                <a:lnTo>
                  <a:pt x="11928074" y="1476947"/>
                </a:lnTo>
                <a:lnTo>
                  <a:pt x="11928074" y="1534702"/>
                </a:lnTo>
                <a:lnTo>
                  <a:pt x="12191975" y="1798604"/>
                </a:lnTo>
                <a:lnTo>
                  <a:pt x="12191975" y="1850847"/>
                </a:lnTo>
                <a:lnTo>
                  <a:pt x="11899087" y="1557957"/>
                </a:lnTo>
                <a:lnTo>
                  <a:pt x="11847063" y="1557957"/>
                </a:lnTo>
                <a:lnTo>
                  <a:pt x="11373858" y="2031163"/>
                </a:lnTo>
                <a:lnTo>
                  <a:pt x="11842778" y="2500070"/>
                </a:lnTo>
                <a:lnTo>
                  <a:pt x="11903378" y="2500070"/>
                </a:lnTo>
                <a:lnTo>
                  <a:pt x="12191975" y="2211473"/>
                </a:lnTo>
                <a:lnTo>
                  <a:pt x="12191974" y="2263716"/>
                </a:lnTo>
                <a:lnTo>
                  <a:pt x="11928074" y="2527616"/>
                </a:lnTo>
                <a:lnTo>
                  <a:pt x="11928074" y="2585366"/>
                </a:lnTo>
                <a:lnTo>
                  <a:pt x="12191978" y="2849270"/>
                </a:lnTo>
                <a:lnTo>
                  <a:pt x="12191977" y="2901515"/>
                </a:lnTo>
                <a:lnTo>
                  <a:pt x="11901357" y="2610895"/>
                </a:lnTo>
                <a:lnTo>
                  <a:pt x="11844795" y="2610895"/>
                </a:lnTo>
                <a:lnTo>
                  <a:pt x="11373856" y="3081835"/>
                </a:lnTo>
                <a:lnTo>
                  <a:pt x="11843230" y="3551209"/>
                </a:lnTo>
                <a:lnTo>
                  <a:pt x="11902922" y="3551209"/>
                </a:lnTo>
                <a:lnTo>
                  <a:pt x="12191974" y="3262156"/>
                </a:lnTo>
                <a:lnTo>
                  <a:pt x="12191974" y="3314400"/>
                </a:lnTo>
                <a:lnTo>
                  <a:pt x="11928074" y="3578299"/>
                </a:lnTo>
                <a:lnTo>
                  <a:pt x="11928074" y="3636053"/>
                </a:lnTo>
                <a:lnTo>
                  <a:pt x="12191975" y="3899954"/>
                </a:lnTo>
                <a:lnTo>
                  <a:pt x="12191975" y="3952198"/>
                </a:lnTo>
                <a:lnTo>
                  <a:pt x="11901811" y="3662034"/>
                </a:lnTo>
                <a:lnTo>
                  <a:pt x="11844339" y="3662034"/>
                </a:lnTo>
                <a:lnTo>
                  <a:pt x="11373856" y="4132518"/>
                </a:lnTo>
                <a:lnTo>
                  <a:pt x="11813331" y="4571992"/>
                </a:lnTo>
                <a:lnTo>
                  <a:pt x="11761089" y="4571991"/>
                </a:lnTo>
                <a:lnTo>
                  <a:pt x="11347736" y="4158638"/>
                </a:lnTo>
                <a:lnTo>
                  <a:pt x="10934382" y="4571992"/>
                </a:lnTo>
                <a:lnTo>
                  <a:pt x="10882138" y="4571992"/>
                </a:lnTo>
                <a:lnTo>
                  <a:pt x="11321614" y="4132516"/>
                </a:lnTo>
                <a:lnTo>
                  <a:pt x="10851132" y="3662034"/>
                </a:lnTo>
                <a:lnTo>
                  <a:pt x="10793656" y="3662034"/>
                </a:lnTo>
                <a:lnTo>
                  <a:pt x="10323175" y="4132515"/>
                </a:lnTo>
                <a:lnTo>
                  <a:pt x="10762651" y="4571991"/>
                </a:lnTo>
                <a:lnTo>
                  <a:pt x="10710406" y="4571992"/>
                </a:lnTo>
                <a:lnTo>
                  <a:pt x="10297052" y="4158638"/>
                </a:lnTo>
                <a:lnTo>
                  <a:pt x="9883699" y="4571992"/>
                </a:lnTo>
                <a:lnTo>
                  <a:pt x="9831456" y="4571992"/>
                </a:lnTo>
                <a:lnTo>
                  <a:pt x="10270931" y="4132517"/>
                </a:lnTo>
                <a:lnTo>
                  <a:pt x="9800448" y="3662034"/>
                </a:lnTo>
                <a:lnTo>
                  <a:pt x="9742974" y="3662034"/>
                </a:lnTo>
                <a:lnTo>
                  <a:pt x="9272491" y="4132517"/>
                </a:lnTo>
                <a:lnTo>
                  <a:pt x="9711968" y="4571993"/>
                </a:lnTo>
                <a:lnTo>
                  <a:pt x="9659723" y="4571993"/>
                </a:lnTo>
                <a:lnTo>
                  <a:pt x="9246369" y="4158639"/>
                </a:lnTo>
                <a:lnTo>
                  <a:pt x="8833016" y="4571992"/>
                </a:lnTo>
                <a:lnTo>
                  <a:pt x="8780772" y="4571992"/>
                </a:lnTo>
                <a:lnTo>
                  <a:pt x="9220247" y="4132517"/>
                </a:lnTo>
                <a:lnTo>
                  <a:pt x="8749764" y="3662034"/>
                </a:lnTo>
                <a:lnTo>
                  <a:pt x="8692294" y="3662034"/>
                </a:lnTo>
                <a:lnTo>
                  <a:pt x="8221812" y="4132516"/>
                </a:lnTo>
                <a:lnTo>
                  <a:pt x="8661288" y="4571992"/>
                </a:lnTo>
                <a:lnTo>
                  <a:pt x="8609042" y="4571992"/>
                </a:lnTo>
                <a:lnTo>
                  <a:pt x="8195689" y="4158639"/>
                </a:lnTo>
                <a:lnTo>
                  <a:pt x="7782334" y="4571994"/>
                </a:lnTo>
                <a:lnTo>
                  <a:pt x="7730092" y="4571994"/>
                </a:lnTo>
                <a:lnTo>
                  <a:pt x="8169568" y="4132518"/>
                </a:lnTo>
                <a:lnTo>
                  <a:pt x="7699085" y="3662034"/>
                </a:lnTo>
                <a:lnTo>
                  <a:pt x="7641614" y="3662034"/>
                </a:lnTo>
                <a:lnTo>
                  <a:pt x="7171129" y="4132518"/>
                </a:lnTo>
                <a:lnTo>
                  <a:pt x="7610604" y="4571993"/>
                </a:lnTo>
                <a:lnTo>
                  <a:pt x="7558360" y="4571993"/>
                </a:lnTo>
                <a:lnTo>
                  <a:pt x="7145007" y="4158640"/>
                </a:lnTo>
                <a:lnTo>
                  <a:pt x="6731655" y="4571993"/>
                </a:lnTo>
                <a:lnTo>
                  <a:pt x="6679410" y="4571993"/>
                </a:lnTo>
                <a:lnTo>
                  <a:pt x="7118885" y="4132518"/>
                </a:lnTo>
                <a:lnTo>
                  <a:pt x="6648402" y="3662034"/>
                </a:lnTo>
                <a:lnTo>
                  <a:pt x="6590932" y="3662034"/>
                </a:lnTo>
                <a:lnTo>
                  <a:pt x="6120448" y="4132519"/>
                </a:lnTo>
                <a:lnTo>
                  <a:pt x="6559922" y="4571993"/>
                </a:lnTo>
                <a:lnTo>
                  <a:pt x="6507678" y="4571993"/>
                </a:lnTo>
                <a:lnTo>
                  <a:pt x="6094326" y="4158641"/>
                </a:lnTo>
                <a:lnTo>
                  <a:pt x="5680985" y="4571992"/>
                </a:lnTo>
                <a:lnTo>
                  <a:pt x="5628744" y="4571992"/>
                </a:lnTo>
                <a:lnTo>
                  <a:pt x="6068205" y="4132519"/>
                </a:lnTo>
                <a:lnTo>
                  <a:pt x="5597731" y="3662034"/>
                </a:lnTo>
                <a:lnTo>
                  <a:pt x="5540263" y="3662034"/>
                </a:lnTo>
                <a:lnTo>
                  <a:pt x="5069789" y="4132518"/>
                </a:lnTo>
                <a:lnTo>
                  <a:pt x="5509253" y="4571993"/>
                </a:lnTo>
                <a:lnTo>
                  <a:pt x="5457012" y="4571993"/>
                </a:lnTo>
                <a:lnTo>
                  <a:pt x="5043664" y="4158640"/>
                </a:lnTo>
                <a:lnTo>
                  <a:pt x="4630303" y="4571992"/>
                </a:lnTo>
                <a:lnTo>
                  <a:pt x="4578059" y="4571992"/>
                </a:lnTo>
                <a:lnTo>
                  <a:pt x="5017539" y="4132518"/>
                </a:lnTo>
                <a:lnTo>
                  <a:pt x="4547049" y="3662034"/>
                </a:lnTo>
                <a:lnTo>
                  <a:pt x="4489581" y="3662034"/>
                </a:lnTo>
                <a:lnTo>
                  <a:pt x="4019108" y="4132519"/>
                </a:lnTo>
                <a:lnTo>
                  <a:pt x="4458568" y="4571993"/>
                </a:lnTo>
                <a:lnTo>
                  <a:pt x="4406323" y="4571993"/>
                </a:lnTo>
                <a:lnTo>
                  <a:pt x="3992985" y="4158641"/>
                </a:lnTo>
                <a:lnTo>
                  <a:pt x="3579645" y="4571992"/>
                </a:lnTo>
                <a:lnTo>
                  <a:pt x="3527403" y="4571992"/>
                </a:lnTo>
                <a:lnTo>
                  <a:pt x="3966864" y="4132520"/>
                </a:lnTo>
                <a:lnTo>
                  <a:pt x="3496388" y="3662034"/>
                </a:lnTo>
                <a:lnTo>
                  <a:pt x="3438920" y="3662034"/>
                </a:lnTo>
                <a:lnTo>
                  <a:pt x="2968432" y="4132519"/>
                </a:lnTo>
                <a:lnTo>
                  <a:pt x="3407908" y="4571992"/>
                </a:lnTo>
                <a:lnTo>
                  <a:pt x="3355663" y="4571992"/>
                </a:lnTo>
                <a:lnTo>
                  <a:pt x="2942311" y="4158641"/>
                </a:lnTo>
                <a:lnTo>
                  <a:pt x="2528961" y="4571991"/>
                </a:lnTo>
                <a:lnTo>
                  <a:pt x="2476717" y="4571991"/>
                </a:lnTo>
                <a:lnTo>
                  <a:pt x="2916189" y="4132519"/>
                </a:lnTo>
                <a:lnTo>
                  <a:pt x="2445706" y="3662034"/>
                </a:lnTo>
                <a:lnTo>
                  <a:pt x="2388237" y="3662034"/>
                </a:lnTo>
                <a:lnTo>
                  <a:pt x="1917745" y="4132520"/>
                </a:lnTo>
                <a:lnTo>
                  <a:pt x="2357225" y="4571992"/>
                </a:lnTo>
                <a:lnTo>
                  <a:pt x="2304981" y="4571993"/>
                </a:lnTo>
                <a:lnTo>
                  <a:pt x="1891623" y="4158642"/>
                </a:lnTo>
                <a:lnTo>
                  <a:pt x="1478275" y="4571991"/>
                </a:lnTo>
                <a:lnTo>
                  <a:pt x="1426031" y="4571991"/>
                </a:lnTo>
                <a:lnTo>
                  <a:pt x="1865501" y="4132520"/>
                </a:lnTo>
                <a:lnTo>
                  <a:pt x="1395017" y="3662034"/>
                </a:lnTo>
                <a:lnTo>
                  <a:pt x="1337551" y="3662034"/>
                </a:lnTo>
                <a:lnTo>
                  <a:pt x="867066" y="4132521"/>
                </a:lnTo>
                <a:lnTo>
                  <a:pt x="1306536" y="4571992"/>
                </a:lnTo>
                <a:lnTo>
                  <a:pt x="1254292" y="4571992"/>
                </a:lnTo>
                <a:lnTo>
                  <a:pt x="840944" y="4158643"/>
                </a:lnTo>
                <a:lnTo>
                  <a:pt x="427595" y="4571993"/>
                </a:lnTo>
                <a:lnTo>
                  <a:pt x="375351" y="4571993"/>
                </a:lnTo>
                <a:lnTo>
                  <a:pt x="814822" y="4132521"/>
                </a:lnTo>
                <a:lnTo>
                  <a:pt x="344336" y="3662034"/>
                </a:lnTo>
                <a:lnTo>
                  <a:pt x="286870" y="3662034"/>
                </a:lnTo>
                <a:lnTo>
                  <a:pt x="5" y="3948900"/>
                </a:lnTo>
                <a:lnTo>
                  <a:pt x="5" y="3896656"/>
                </a:lnTo>
                <a:lnTo>
                  <a:pt x="258369" y="3638291"/>
                </a:lnTo>
                <a:lnTo>
                  <a:pt x="258369" y="3576066"/>
                </a:lnTo>
                <a:lnTo>
                  <a:pt x="1" y="3317698"/>
                </a:lnTo>
                <a:lnTo>
                  <a:pt x="1" y="3265454"/>
                </a:lnTo>
                <a:lnTo>
                  <a:pt x="285756" y="3551209"/>
                </a:lnTo>
                <a:lnTo>
                  <a:pt x="345451" y="3551209"/>
                </a:lnTo>
                <a:lnTo>
                  <a:pt x="814822" y="3081838"/>
                </a:lnTo>
                <a:lnTo>
                  <a:pt x="343880" y="2610895"/>
                </a:lnTo>
                <a:lnTo>
                  <a:pt x="287328" y="2610895"/>
                </a:lnTo>
                <a:lnTo>
                  <a:pt x="6" y="2898217"/>
                </a:lnTo>
                <a:lnTo>
                  <a:pt x="6" y="2845973"/>
                </a:lnTo>
                <a:lnTo>
                  <a:pt x="258373" y="2587605"/>
                </a:lnTo>
                <a:lnTo>
                  <a:pt x="258373" y="2525388"/>
                </a:lnTo>
                <a:lnTo>
                  <a:pt x="1" y="2267015"/>
                </a:lnTo>
                <a:lnTo>
                  <a:pt x="0" y="2214770"/>
                </a:lnTo>
                <a:lnTo>
                  <a:pt x="285299" y="2500070"/>
                </a:lnTo>
                <a:lnTo>
                  <a:pt x="345909" y="2500070"/>
                </a:lnTo>
                <a:lnTo>
                  <a:pt x="814822" y="2031167"/>
                </a:lnTo>
                <a:lnTo>
                  <a:pt x="341616" y="1557959"/>
                </a:lnTo>
                <a:lnTo>
                  <a:pt x="289593" y="1557959"/>
                </a:lnTo>
                <a:lnTo>
                  <a:pt x="4" y="1847551"/>
                </a:lnTo>
                <a:lnTo>
                  <a:pt x="4" y="1795307"/>
                </a:lnTo>
                <a:lnTo>
                  <a:pt x="258377" y="1536932"/>
                </a:lnTo>
                <a:lnTo>
                  <a:pt x="258377" y="1474721"/>
                </a:lnTo>
                <a:lnTo>
                  <a:pt x="2" y="1216345"/>
                </a:lnTo>
                <a:lnTo>
                  <a:pt x="2" y="1164102"/>
                </a:lnTo>
                <a:lnTo>
                  <a:pt x="283034" y="1447135"/>
                </a:lnTo>
                <a:lnTo>
                  <a:pt x="348175" y="1447135"/>
                </a:lnTo>
                <a:lnTo>
                  <a:pt x="814821" y="980486"/>
                </a:lnTo>
                <a:lnTo>
                  <a:pt x="344401" y="510062"/>
                </a:lnTo>
                <a:lnTo>
                  <a:pt x="286805" y="510062"/>
                </a:lnTo>
                <a:lnTo>
                  <a:pt x="5" y="796868"/>
                </a:lnTo>
                <a:lnTo>
                  <a:pt x="5" y="744628"/>
                </a:lnTo>
                <a:lnTo>
                  <a:pt x="258382" y="486242"/>
                </a:lnTo>
                <a:lnTo>
                  <a:pt x="258382" y="424043"/>
                </a:lnTo>
                <a:lnTo>
                  <a:pt x="3" y="165664"/>
                </a:lnTo>
                <a:lnTo>
                  <a:pt x="3" y="113420"/>
                </a:lnTo>
                <a:lnTo>
                  <a:pt x="285820" y="399237"/>
                </a:lnTo>
                <a:lnTo>
                  <a:pt x="345386" y="399237"/>
                </a:lnTo>
                <a:lnTo>
                  <a:pt x="744622" y="2"/>
                </a:lnTo>
                <a:lnTo>
                  <a:pt x="796865" y="2"/>
                </a:lnTo>
                <a:lnTo>
                  <a:pt x="369206" y="427661"/>
                </a:lnTo>
                <a:lnTo>
                  <a:pt x="369206" y="482624"/>
                </a:lnTo>
                <a:lnTo>
                  <a:pt x="840943" y="954364"/>
                </a:lnTo>
                <a:lnTo>
                  <a:pt x="1309187" y="486116"/>
                </a:lnTo>
                <a:lnTo>
                  <a:pt x="1309187" y="424169"/>
                </a:lnTo>
                <a:lnTo>
                  <a:pt x="885019" y="0"/>
                </a:lnTo>
                <a:lnTo>
                  <a:pt x="937262" y="0"/>
                </a:lnTo>
                <a:lnTo>
                  <a:pt x="1336499" y="399237"/>
                </a:lnTo>
                <a:lnTo>
                  <a:pt x="1396066" y="399237"/>
                </a:lnTo>
                <a:lnTo>
                  <a:pt x="1795300" y="3"/>
                </a:lnTo>
                <a:lnTo>
                  <a:pt x="1847544" y="3"/>
                </a:lnTo>
                <a:lnTo>
                  <a:pt x="1420012" y="427535"/>
                </a:lnTo>
                <a:lnTo>
                  <a:pt x="1420012" y="482750"/>
                </a:lnTo>
                <a:lnTo>
                  <a:pt x="1891623" y="954365"/>
                </a:lnTo>
                <a:lnTo>
                  <a:pt x="2360001" y="485992"/>
                </a:lnTo>
                <a:lnTo>
                  <a:pt x="2360001" y="424295"/>
                </a:lnTo>
                <a:lnTo>
                  <a:pt x="1935698" y="0"/>
                </a:lnTo>
                <a:lnTo>
                  <a:pt x="1987943" y="0"/>
                </a:lnTo>
                <a:lnTo>
                  <a:pt x="2387187" y="399237"/>
                </a:lnTo>
                <a:lnTo>
                  <a:pt x="2446755" y="399237"/>
                </a:lnTo>
                <a:lnTo>
                  <a:pt x="2845991" y="2"/>
                </a:lnTo>
                <a:lnTo>
                  <a:pt x="2898236" y="2"/>
                </a:lnTo>
                <a:lnTo>
                  <a:pt x="2470825" y="427411"/>
                </a:lnTo>
                <a:lnTo>
                  <a:pt x="2470825" y="482875"/>
                </a:lnTo>
                <a:lnTo>
                  <a:pt x="2942310" y="954365"/>
                </a:lnTo>
                <a:lnTo>
                  <a:pt x="3410809" y="485866"/>
                </a:lnTo>
                <a:lnTo>
                  <a:pt x="3410809" y="424419"/>
                </a:lnTo>
                <a:lnTo>
                  <a:pt x="2986386" y="0"/>
                </a:lnTo>
                <a:lnTo>
                  <a:pt x="3038626" y="0"/>
                </a:lnTo>
                <a:lnTo>
                  <a:pt x="3437870" y="399237"/>
                </a:lnTo>
                <a:lnTo>
                  <a:pt x="3497441" y="399237"/>
                </a:lnTo>
                <a:lnTo>
                  <a:pt x="3896667" y="2"/>
                </a:lnTo>
                <a:lnTo>
                  <a:pt x="3948913" y="2"/>
                </a:lnTo>
                <a:lnTo>
                  <a:pt x="3521637" y="427285"/>
                </a:lnTo>
                <a:lnTo>
                  <a:pt x="3521637" y="483001"/>
                </a:lnTo>
                <a:lnTo>
                  <a:pt x="3992987" y="954364"/>
                </a:lnTo>
                <a:lnTo>
                  <a:pt x="4461599" y="485738"/>
                </a:lnTo>
                <a:lnTo>
                  <a:pt x="4461599" y="424543"/>
                </a:lnTo>
                <a:lnTo>
                  <a:pt x="4037068" y="1"/>
                </a:lnTo>
                <a:lnTo>
                  <a:pt x="4089312" y="1"/>
                </a:lnTo>
                <a:lnTo>
                  <a:pt x="4488534" y="399237"/>
                </a:lnTo>
                <a:lnTo>
                  <a:pt x="4548100" y="399237"/>
                </a:lnTo>
                <a:lnTo>
                  <a:pt x="4947332" y="4"/>
                </a:lnTo>
                <a:lnTo>
                  <a:pt x="4999581" y="4"/>
                </a:lnTo>
                <a:lnTo>
                  <a:pt x="4572422" y="427156"/>
                </a:lnTo>
                <a:lnTo>
                  <a:pt x="4572422" y="483126"/>
                </a:lnTo>
                <a:lnTo>
                  <a:pt x="5043667" y="954362"/>
                </a:lnTo>
                <a:lnTo>
                  <a:pt x="5512409" y="485609"/>
                </a:lnTo>
                <a:lnTo>
                  <a:pt x="5512409" y="424674"/>
                </a:lnTo>
                <a:lnTo>
                  <a:pt x="5087742" y="1"/>
                </a:lnTo>
                <a:lnTo>
                  <a:pt x="5139977" y="1"/>
                </a:lnTo>
                <a:lnTo>
                  <a:pt x="5539215" y="399237"/>
                </a:lnTo>
                <a:lnTo>
                  <a:pt x="5598781" y="399237"/>
                </a:lnTo>
                <a:lnTo>
                  <a:pt x="5998007" y="2"/>
                </a:lnTo>
                <a:lnTo>
                  <a:pt x="6050249" y="2"/>
                </a:lnTo>
                <a:lnTo>
                  <a:pt x="5623232" y="427030"/>
                </a:lnTo>
                <a:lnTo>
                  <a:pt x="5623232" y="483255"/>
                </a:lnTo>
                <a:lnTo>
                  <a:pt x="6094326" y="954363"/>
                </a:lnTo>
                <a:lnTo>
                  <a:pt x="6563205" y="485481"/>
                </a:lnTo>
                <a:lnTo>
                  <a:pt x="6563205" y="424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2/8/2016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IMAGE PROCESSING by DR. M. Wasim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541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IMAGE PROCESSING by DR. M. Wasim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55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IMAGE PROCESSING by DR. M. Wasim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2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IMAGE PROCESSING by DR. M. Wasim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21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24" y="8"/>
            <a:ext cx="12191978" cy="4571994"/>
          </a:xfrm>
          <a:custGeom>
            <a:avLst/>
            <a:gdLst/>
            <a:ahLst/>
            <a:cxnLst/>
            <a:rect l="l" t="t" r="r" b="b"/>
            <a:pathLst>
              <a:path w="12191978" h="4571994">
                <a:moveTo>
                  <a:pt x="1" y="4316129"/>
                </a:moveTo>
                <a:lnTo>
                  <a:pt x="255863" y="4571991"/>
                </a:lnTo>
                <a:lnTo>
                  <a:pt x="203619" y="4571991"/>
                </a:lnTo>
                <a:lnTo>
                  <a:pt x="1" y="4368373"/>
                </a:lnTo>
                <a:close/>
                <a:moveTo>
                  <a:pt x="12191973" y="4312831"/>
                </a:moveTo>
                <a:lnTo>
                  <a:pt x="12191972" y="4365076"/>
                </a:lnTo>
                <a:lnTo>
                  <a:pt x="11985055" y="4571992"/>
                </a:lnTo>
                <a:lnTo>
                  <a:pt x="11932811" y="4571993"/>
                </a:lnTo>
                <a:close/>
                <a:moveTo>
                  <a:pt x="11817249" y="4076816"/>
                </a:moveTo>
                <a:lnTo>
                  <a:pt x="11928074" y="4076816"/>
                </a:lnTo>
                <a:lnTo>
                  <a:pt x="11928074" y="4187641"/>
                </a:lnTo>
                <a:lnTo>
                  <a:pt x="11817249" y="4187641"/>
                </a:lnTo>
                <a:close/>
                <a:moveTo>
                  <a:pt x="10766437" y="4076816"/>
                </a:moveTo>
                <a:lnTo>
                  <a:pt x="10877262" y="4076816"/>
                </a:lnTo>
                <a:lnTo>
                  <a:pt x="10877262" y="4187641"/>
                </a:lnTo>
                <a:lnTo>
                  <a:pt x="10766437" y="4187641"/>
                </a:lnTo>
                <a:close/>
                <a:moveTo>
                  <a:pt x="9715629" y="4076816"/>
                </a:moveTo>
                <a:lnTo>
                  <a:pt x="9826454" y="4076816"/>
                </a:lnTo>
                <a:lnTo>
                  <a:pt x="9826454" y="4187641"/>
                </a:lnTo>
                <a:lnTo>
                  <a:pt x="9715629" y="4187641"/>
                </a:lnTo>
                <a:close/>
                <a:moveTo>
                  <a:pt x="8664821" y="4076816"/>
                </a:moveTo>
                <a:lnTo>
                  <a:pt x="8775646" y="4076816"/>
                </a:lnTo>
                <a:lnTo>
                  <a:pt x="8775646" y="4187641"/>
                </a:lnTo>
                <a:lnTo>
                  <a:pt x="8664821" y="4187641"/>
                </a:lnTo>
                <a:close/>
                <a:moveTo>
                  <a:pt x="7614013" y="4076816"/>
                </a:moveTo>
                <a:lnTo>
                  <a:pt x="7724838" y="4076816"/>
                </a:lnTo>
                <a:lnTo>
                  <a:pt x="7724838" y="4187641"/>
                </a:lnTo>
                <a:lnTo>
                  <a:pt x="7614013" y="4187641"/>
                </a:lnTo>
                <a:close/>
                <a:moveTo>
                  <a:pt x="6563205" y="4076816"/>
                </a:moveTo>
                <a:lnTo>
                  <a:pt x="6674030" y="4076816"/>
                </a:lnTo>
                <a:lnTo>
                  <a:pt x="6674030" y="4187641"/>
                </a:lnTo>
                <a:lnTo>
                  <a:pt x="6563205" y="4187641"/>
                </a:lnTo>
                <a:close/>
                <a:moveTo>
                  <a:pt x="5512397" y="4076816"/>
                </a:moveTo>
                <a:lnTo>
                  <a:pt x="5623222" y="4076816"/>
                </a:lnTo>
                <a:lnTo>
                  <a:pt x="5623222" y="4187641"/>
                </a:lnTo>
                <a:lnTo>
                  <a:pt x="5512397" y="4187641"/>
                </a:lnTo>
                <a:close/>
                <a:moveTo>
                  <a:pt x="4461589" y="4076816"/>
                </a:moveTo>
                <a:lnTo>
                  <a:pt x="4572414" y="4076816"/>
                </a:lnTo>
                <a:lnTo>
                  <a:pt x="4572414" y="4187641"/>
                </a:lnTo>
                <a:lnTo>
                  <a:pt x="4461589" y="4187641"/>
                </a:lnTo>
                <a:close/>
                <a:moveTo>
                  <a:pt x="3410782" y="4076816"/>
                </a:moveTo>
                <a:lnTo>
                  <a:pt x="3521608" y="4076816"/>
                </a:lnTo>
                <a:lnTo>
                  <a:pt x="3521608" y="4187641"/>
                </a:lnTo>
                <a:lnTo>
                  <a:pt x="3410782" y="4187641"/>
                </a:lnTo>
                <a:close/>
                <a:moveTo>
                  <a:pt x="2359975" y="4076816"/>
                </a:moveTo>
                <a:lnTo>
                  <a:pt x="2470800" y="4076816"/>
                </a:lnTo>
                <a:lnTo>
                  <a:pt x="2470800" y="4187641"/>
                </a:lnTo>
                <a:lnTo>
                  <a:pt x="2359975" y="4187641"/>
                </a:lnTo>
                <a:close/>
                <a:moveTo>
                  <a:pt x="1309167" y="4076816"/>
                </a:moveTo>
                <a:lnTo>
                  <a:pt x="1419992" y="4076816"/>
                </a:lnTo>
                <a:lnTo>
                  <a:pt x="1419992" y="4187641"/>
                </a:lnTo>
                <a:lnTo>
                  <a:pt x="1309167" y="4187641"/>
                </a:lnTo>
                <a:close/>
                <a:moveTo>
                  <a:pt x="258359" y="4076816"/>
                </a:moveTo>
                <a:lnTo>
                  <a:pt x="369184" y="4076816"/>
                </a:lnTo>
                <a:lnTo>
                  <a:pt x="369184" y="4187641"/>
                </a:lnTo>
                <a:lnTo>
                  <a:pt x="258359" y="4187641"/>
                </a:lnTo>
                <a:close/>
                <a:moveTo>
                  <a:pt x="11291841" y="3551209"/>
                </a:moveTo>
                <a:lnTo>
                  <a:pt x="11402666" y="3551209"/>
                </a:lnTo>
                <a:lnTo>
                  <a:pt x="11402666" y="3662034"/>
                </a:lnTo>
                <a:lnTo>
                  <a:pt x="11291841" y="3662034"/>
                </a:lnTo>
                <a:close/>
                <a:moveTo>
                  <a:pt x="10241033" y="3551209"/>
                </a:moveTo>
                <a:lnTo>
                  <a:pt x="10351858" y="3551209"/>
                </a:lnTo>
                <a:lnTo>
                  <a:pt x="10351858" y="3662034"/>
                </a:lnTo>
                <a:lnTo>
                  <a:pt x="10241033" y="3662034"/>
                </a:lnTo>
                <a:close/>
                <a:moveTo>
                  <a:pt x="9190225" y="3551209"/>
                </a:moveTo>
                <a:lnTo>
                  <a:pt x="9301050" y="3551209"/>
                </a:lnTo>
                <a:lnTo>
                  <a:pt x="9301050" y="3662034"/>
                </a:lnTo>
                <a:lnTo>
                  <a:pt x="9190225" y="3662034"/>
                </a:lnTo>
                <a:close/>
                <a:moveTo>
                  <a:pt x="8139417" y="3551209"/>
                </a:moveTo>
                <a:lnTo>
                  <a:pt x="8250242" y="3551209"/>
                </a:lnTo>
                <a:lnTo>
                  <a:pt x="8250242" y="3662034"/>
                </a:lnTo>
                <a:lnTo>
                  <a:pt x="8139417" y="3662034"/>
                </a:lnTo>
                <a:close/>
                <a:moveTo>
                  <a:pt x="7088609" y="3551209"/>
                </a:moveTo>
                <a:lnTo>
                  <a:pt x="7199434" y="3551209"/>
                </a:lnTo>
                <a:lnTo>
                  <a:pt x="7199434" y="3662034"/>
                </a:lnTo>
                <a:lnTo>
                  <a:pt x="7088609" y="3662034"/>
                </a:lnTo>
                <a:close/>
                <a:moveTo>
                  <a:pt x="6037801" y="3551209"/>
                </a:moveTo>
                <a:lnTo>
                  <a:pt x="6148626" y="3551209"/>
                </a:lnTo>
                <a:lnTo>
                  <a:pt x="6148626" y="3662034"/>
                </a:lnTo>
                <a:lnTo>
                  <a:pt x="6037801" y="3662034"/>
                </a:lnTo>
                <a:close/>
                <a:moveTo>
                  <a:pt x="4986998" y="3551209"/>
                </a:moveTo>
                <a:lnTo>
                  <a:pt x="5097826" y="3551209"/>
                </a:lnTo>
                <a:lnTo>
                  <a:pt x="5097826" y="3662034"/>
                </a:lnTo>
                <a:lnTo>
                  <a:pt x="4986998" y="3662034"/>
                </a:lnTo>
                <a:close/>
                <a:moveTo>
                  <a:pt x="3936196" y="3551209"/>
                </a:moveTo>
                <a:lnTo>
                  <a:pt x="4047020" y="3551209"/>
                </a:lnTo>
                <a:lnTo>
                  <a:pt x="4047020" y="3662034"/>
                </a:lnTo>
                <a:lnTo>
                  <a:pt x="3936196" y="3662034"/>
                </a:lnTo>
                <a:close/>
                <a:moveTo>
                  <a:pt x="2885389" y="3551209"/>
                </a:moveTo>
                <a:lnTo>
                  <a:pt x="2996214" y="3551209"/>
                </a:lnTo>
                <a:lnTo>
                  <a:pt x="2996214" y="3662034"/>
                </a:lnTo>
                <a:lnTo>
                  <a:pt x="2885389" y="3662034"/>
                </a:lnTo>
                <a:close/>
                <a:moveTo>
                  <a:pt x="1834579" y="3551209"/>
                </a:moveTo>
                <a:lnTo>
                  <a:pt x="1945404" y="3551209"/>
                </a:lnTo>
                <a:lnTo>
                  <a:pt x="1945404" y="3662034"/>
                </a:lnTo>
                <a:lnTo>
                  <a:pt x="1834579" y="3662034"/>
                </a:lnTo>
                <a:close/>
                <a:moveTo>
                  <a:pt x="783773" y="3551209"/>
                </a:moveTo>
                <a:lnTo>
                  <a:pt x="894598" y="3551209"/>
                </a:lnTo>
                <a:lnTo>
                  <a:pt x="894598" y="3662034"/>
                </a:lnTo>
                <a:lnTo>
                  <a:pt x="783773" y="3662034"/>
                </a:lnTo>
                <a:close/>
                <a:moveTo>
                  <a:pt x="2942310" y="3107960"/>
                </a:moveTo>
                <a:lnTo>
                  <a:pt x="2470811" y="3579460"/>
                </a:lnTo>
                <a:lnTo>
                  <a:pt x="2470811" y="3634896"/>
                </a:lnTo>
                <a:lnTo>
                  <a:pt x="2942311" y="4106397"/>
                </a:lnTo>
                <a:lnTo>
                  <a:pt x="3410794" y="3637915"/>
                </a:lnTo>
                <a:lnTo>
                  <a:pt x="3410794" y="3576442"/>
                </a:lnTo>
                <a:close/>
                <a:moveTo>
                  <a:pt x="840944" y="3107960"/>
                </a:moveTo>
                <a:lnTo>
                  <a:pt x="369194" y="3579710"/>
                </a:lnTo>
                <a:lnTo>
                  <a:pt x="369194" y="3634648"/>
                </a:lnTo>
                <a:lnTo>
                  <a:pt x="840944" y="4106399"/>
                </a:lnTo>
                <a:lnTo>
                  <a:pt x="1309176" y="3638165"/>
                </a:lnTo>
                <a:lnTo>
                  <a:pt x="1309176" y="3576193"/>
                </a:lnTo>
                <a:close/>
                <a:moveTo>
                  <a:pt x="3992986" y="3107959"/>
                </a:moveTo>
                <a:lnTo>
                  <a:pt x="3521621" y="3579335"/>
                </a:lnTo>
                <a:lnTo>
                  <a:pt x="3521621" y="3635021"/>
                </a:lnTo>
                <a:lnTo>
                  <a:pt x="3992986" y="4106398"/>
                </a:lnTo>
                <a:lnTo>
                  <a:pt x="4461593" y="3637778"/>
                </a:lnTo>
                <a:lnTo>
                  <a:pt x="4461593" y="3576578"/>
                </a:lnTo>
                <a:close/>
                <a:moveTo>
                  <a:pt x="1891624" y="3107959"/>
                </a:moveTo>
                <a:lnTo>
                  <a:pt x="1420001" y="3579584"/>
                </a:lnTo>
                <a:lnTo>
                  <a:pt x="1420001" y="3634774"/>
                </a:lnTo>
                <a:lnTo>
                  <a:pt x="1891623" y="4106397"/>
                </a:lnTo>
                <a:lnTo>
                  <a:pt x="2359987" y="3638040"/>
                </a:lnTo>
                <a:lnTo>
                  <a:pt x="2359987" y="3576315"/>
                </a:lnTo>
                <a:close/>
                <a:moveTo>
                  <a:pt x="8195689" y="3107959"/>
                </a:moveTo>
                <a:lnTo>
                  <a:pt x="7724838" y="3578810"/>
                </a:lnTo>
                <a:lnTo>
                  <a:pt x="7724838" y="3635541"/>
                </a:lnTo>
                <a:lnTo>
                  <a:pt x="8195691" y="4106395"/>
                </a:lnTo>
                <a:lnTo>
                  <a:pt x="8664821" y="3637265"/>
                </a:lnTo>
                <a:lnTo>
                  <a:pt x="8664821" y="3577091"/>
                </a:lnTo>
                <a:close/>
                <a:moveTo>
                  <a:pt x="5043664" y="3107959"/>
                </a:moveTo>
                <a:lnTo>
                  <a:pt x="4572419" y="3579197"/>
                </a:lnTo>
                <a:lnTo>
                  <a:pt x="4572419" y="3635159"/>
                </a:lnTo>
                <a:lnTo>
                  <a:pt x="5043662" y="4106396"/>
                </a:lnTo>
                <a:lnTo>
                  <a:pt x="5512402" y="3637650"/>
                </a:lnTo>
                <a:lnTo>
                  <a:pt x="5512402" y="3576704"/>
                </a:lnTo>
                <a:close/>
                <a:moveTo>
                  <a:pt x="6094326" y="3107958"/>
                </a:moveTo>
                <a:lnTo>
                  <a:pt x="5623226" y="3579070"/>
                </a:lnTo>
                <a:lnTo>
                  <a:pt x="5623226" y="3635285"/>
                </a:lnTo>
                <a:lnTo>
                  <a:pt x="6094326" y="4106397"/>
                </a:lnTo>
                <a:lnTo>
                  <a:pt x="6563205" y="3637518"/>
                </a:lnTo>
                <a:lnTo>
                  <a:pt x="6563205" y="3576837"/>
                </a:lnTo>
                <a:close/>
                <a:moveTo>
                  <a:pt x="9246372" y="3107957"/>
                </a:moveTo>
                <a:lnTo>
                  <a:pt x="8775646" y="3578683"/>
                </a:lnTo>
                <a:lnTo>
                  <a:pt x="8775646" y="3635671"/>
                </a:lnTo>
                <a:lnTo>
                  <a:pt x="9246369" y="4106395"/>
                </a:lnTo>
                <a:lnTo>
                  <a:pt x="9715629" y="3637135"/>
                </a:lnTo>
                <a:lnTo>
                  <a:pt x="9715629" y="3577215"/>
                </a:lnTo>
                <a:close/>
                <a:moveTo>
                  <a:pt x="7145009" y="3107957"/>
                </a:moveTo>
                <a:lnTo>
                  <a:pt x="6674030" y="3578936"/>
                </a:lnTo>
                <a:lnTo>
                  <a:pt x="6674030" y="3635418"/>
                </a:lnTo>
                <a:lnTo>
                  <a:pt x="7145007" y="4106396"/>
                </a:lnTo>
                <a:lnTo>
                  <a:pt x="7614013" y="3637390"/>
                </a:lnTo>
                <a:lnTo>
                  <a:pt x="7614013" y="3576961"/>
                </a:lnTo>
                <a:close/>
                <a:moveTo>
                  <a:pt x="11347734" y="3107957"/>
                </a:moveTo>
                <a:lnTo>
                  <a:pt x="10877262" y="3578428"/>
                </a:lnTo>
                <a:lnTo>
                  <a:pt x="10877262" y="3635922"/>
                </a:lnTo>
                <a:lnTo>
                  <a:pt x="11347735" y="4106396"/>
                </a:lnTo>
                <a:lnTo>
                  <a:pt x="11817249" y="3636882"/>
                </a:lnTo>
                <a:lnTo>
                  <a:pt x="11817249" y="3577472"/>
                </a:lnTo>
                <a:close/>
                <a:moveTo>
                  <a:pt x="10297053" y="3107955"/>
                </a:moveTo>
                <a:lnTo>
                  <a:pt x="9826454" y="3578554"/>
                </a:lnTo>
                <a:lnTo>
                  <a:pt x="9826454" y="3635794"/>
                </a:lnTo>
                <a:lnTo>
                  <a:pt x="10297054" y="4106394"/>
                </a:lnTo>
                <a:lnTo>
                  <a:pt x="10766437" y="3637011"/>
                </a:lnTo>
                <a:lnTo>
                  <a:pt x="10766437" y="3577339"/>
                </a:lnTo>
                <a:close/>
                <a:moveTo>
                  <a:pt x="11817249" y="3027334"/>
                </a:moveTo>
                <a:lnTo>
                  <a:pt x="11928074" y="3027334"/>
                </a:lnTo>
                <a:lnTo>
                  <a:pt x="11928074" y="3138159"/>
                </a:lnTo>
                <a:lnTo>
                  <a:pt x="11817249" y="3138159"/>
                </a:lnTo>
                <a:close/>
                <a:moveTo>
                  <a:pt x="10766437" y="3027334"/>
                </a:moveTo>
                <a:lnTo>
                  <a:pt x="10877262" y="3027334"/>
                </a:lnTo>
                <a:lnTo>
                  <a:pt x="10877262" y="3138159"/>
                </a:lnTo>
                <a:lnTo>
                  <a:pt x="10766437" y="3138159"/>
                </a:lnTo>
                <a:close/>
                <a:moveTo>
                  <a:pt x="9715629" y="3027334"/>
                </a:moveTo>
                <a:lnTo>
                  <a:pt x="9826454" y="3027334"/>
                </a:lnTo>
                <a:lnTo>
                  <a:pt x="9826454" y="3138159"/>
                </a:lnTo>
                <a:lnTo>
                  <a:pt x="9715629" y="3138159"/>
                </a:lnTo>
                <a:close/>
                <a:moveTo>
                  <a:pt x="8664821" y="3027334"/>
                </a:moveTo>
                <a:lnTo>
                  <a:pt x="8775646" y="3027334"/>
                </a:lnTo>
                <a:lnTo>
                  <a:pt x="8775646" y="3138159"/>
                </a:lnTo>
                <a:lnTo>
                  <a:pt x="8664821" y="3138159"/>
                </a:lnTo>
                <a:close/>
                <a:moveTo>
                  <a:pt x="7614013" y="3027334"/>
                </a:moveTo>
                <a:lnTo>
                  <a:pt x="7724838" y="3027334"/>
                </a:lnTo>
                <a:lnTo>
                  <a:pt x="7724838" y="3138159"/>
                </a:lnTo>
                <a:lnTo>
                  <a:pt x="7614013" y="3138159"/>
                </a:lnTo>
                <a:close/>
                <a:moveTo>
                  <a:pt x="6563205" y="3027334"/>
                </a:moveTo>
                <a:lnTo>
                  <a:pt x="6674030" y="3027334"/>
                </a:lnTo>
                <a:lnTo>
                  <a:pt x="6674030" y="3138159"/>
                </a:lnTo>
                <a:lnTo>
                  <a:pt x="6563205" y="3138159"/>
                </a:lnTo>
                <a:close/>
                <a:moveTo>
                  <a:pt x="5512400" y="3027334"/>
                </a:moveTo>
                <a:lnTo>
                  <a:pt x="5623225" y="3027334"/>
                </a:lnTo>
                <a:lnTo>
                  <a:pt x="5623225" y="3138159"/>
                </a:lnTo>
                <a:lnTo>
                  <a:pt x="5512400" y="3138159"/>
                </a:lnTo>
                <a:close/>
                <a:moveTo>
                  <a:pt x="4461592" y="3027334"/>
                </a:moveTo>
                <a:lnTo>
                  <a:pt x="4572417" y="3027334"/>
                </a:lnTo>
                <a:lnTo>
                  <a:pt x="4572417" y="3138159"/>
                </a:lnTo>
                <a:lnTo>
                  <a:pt x="4461592" y="3138159"/>
                </a:lnTo>
                <a:close/>
                <a:moveTo>
                  <a:pt x="3410790" y="3027334"/>
                </a:moveTo>
                <a:lnTo>
                  <a:pt x="3521616" y="3027334"/>
                </a:lnTo>
                <a:lnTo>
                  <a:pt x="3521616" y="3138159"/>
                </a:lnTo>
                <a:lnTo>
                  <a:pt x="3410790" y="3138159"/>
                </a:lnTo>
                <a:close/>
                <a:moveTo>
                  <a:pt x="2359982" y="3027334"/>
                </a:moveTo>
                <a:lnTo>
                  <a:pt x="2470807" y="3027334"/>
                </a:lnTo>
                <a:lnTo>
                  <a:pt x="2470807" y="3138159"/>
                </a:lnTo>
                <a:lnTo>
                  <a:pt x="2359982" y="3138159"/>
                </a:lnTo>
                <a:close/>
                <a:moveTo>
                  <a:pt x="1309173" y="3027334"/>
                </a:moveTo>
                <a:lnTo>
                  <a:pt x="1419997" y="3027334"/>
                </a:lnTo>
                <a:lnTo>
                  <a:pt x="1419997" y="3138159"/>
                </a:lnTo>
                <a:lnTo>
                  <a:pt x="1309173" y="3138159"/>
                </a:lnTo>
                <a:close/>
                <a:moveTo>
                  <a:pt x="258365" y="3027334"/>
                </a:moveTo>
                <a:lnTo>
                  <a:pt x="369190" y="3027334"/>
                </a:lnTo>
                <a:lnTo>
                  <a:pt x="369190" y="3138159"/>
                </a:lnTo>
                <a:lnTo>
                  <a:pt x="258365" y="3138159"/>
                </a:lnTo>
                <a:close/>
                <a:moveTo>
                  <a:pt x="10794114" y="2610895"/>
                </a:moveTo>
                <a:lnTo>
                  <a:pt x="10323174" y="3081834"/>
                </a:lnTo>
                <a:lnTo>
                  <a:pt x="10792548" y="3551209"/>
                </a:lnTo>
                <a:lnTo>
                  <a:pt x="10852239" y="3551209"/>
                </a:lnTo>
                <a:lnTo>
                  <a:pt x="11321612" y="3081835"/>
                </a:lnTo>
                <a:lnTo>
                  <a:pt x="10850672" y="2610895"/>
                </a:lnTo>
                <a:close/>
                <a:moveTo>
                  <a:pt x="9743434" y="2610895"/>
                </a:moveTo>
                <a:lnTo>
                  <a:pt x="9272494" y="3081834"/>
                </a:lnTo>
                <a:lnTo>
                  <a:pt x="9741869" y="3551209"/>
                </a:lnTo>
                <a:lnTo>
                  <a:pt x="9801555" y="3551209"/>
                </a:lnTo>
                <a:lnTo>
                  <a:pt x="10270931" y="3081833"/>
                </a:lnTo>
                <a:lnTo>
                  <a:pt x="9799992" y="2610895"/>
                </a:lnTo>
                <a:close/>
                <a:moveTo>
                  <a:pt x="8692754" y="2610895"/>
                </a:moveTo>
                <a:lnTo>
                  <a:pt x="8221811" y="3081837"/>
                </a:lnTo>
                <a:lnTo>
                  <a:pt x="8691183" y="3551209"/>
                </a:lnTo>
                <a:lnTo>
                  <a:pt x="8750876" y="3551209"/>
                </a:lnTo>
                <a:lnTo>
                  <a:pt x="9220250" y="3081835"/>
                </a:lnTo>
                <a:lnTo>
                  <a:pt x="8749310" y="2610895"/>
                </a:lnTo>
                <a:close/>
                <a:moveTo>
                  <a:pt x="7642070" y="2610895"/>
                </a:moveTo>
                <a:lnTo>
                  <a:pt x="7171131" y="3081835"/>
                </a:lnTo>
                <a:lnTo>
                  <a:pt x="7640505" y="3551209"/>
                </a:lnTo>
                <a:lnTo>
                  <a:pt x="7700194" y="3551209"/>
                </a:lnTo>
                <a:lnTo>
                  <a:pt x="8169567" y="3081836"/>
                </a:lnTo>
                <a:lnTo>
                  <a:pt x="7698625" y="2610895"/>
                </a:lnTo>
                <a:close/>
                <a:moveTo>
                  <a:pt x="6591389" y="2610895"/>
                </a:moveTo>
                <a:lnTo>
                  <a:pt x="6120448" y="3081836"/>
                </a:lnTo>
                <a:lnTo>
                  <a:pt x="6589820" y="3551209"/>
                </a:lnTo>
                <a:lnTo>
                  <a:pt x="6649514" y="3551209"/>
                </a:lnTo>
                <a:lnTo>
                  <a:pt x="7118887" y="3081836"/>
                </a:lnTo>
                <a:lnTo>
                  <a:pt x="6647947" y="2610895"/>
                </a:lnTo>
                <a:close/>
                <a:moveTo>
                  <a:pt x="5540722" y="2610895"/>
                </a:moveTo>
                <a:lnTo>
                  <a:pt x="5069790" y="3081837"/>
                </a:lnTo>
                <a:lnTo>
                  <a:pt x="5539152" y="3551209"/>
                </a:lnTo>
                <a:lnTo>
                  <a:pt x="5598843" y="3551209"/>
                </a:lnTo>
                <a:lnTo>
                  <a:pt x="6068204" y="3081836"/>
                </a:lnTo>
                <a:lnTo>
                  <a:pt x="5597274" y="2610895"/>
                </a:lnTo>
                <a:close/>
                <a:moveTo>
                  <a:pt x="4490039" y="2610895"/>
                </a:moveTo>
                <a:lnTo>
                  <a:pt x="4019108" y="3081837"/>
                </a:lnTo>
                <a:lnTo>
                  <a:pt x="4488467" y="3551209"/>
                </a:lnTo>
                <a:lnTo>
                  <a:pt x="4548162" y="3551209"/>
                </a:lnTo>
                <a:lnTo>
                  <a:pt x="5017539" y="3081837"/>
                </a:lnTo>
                <a:lnTo>
                  <a:pt x="4546591" y="2610895"/>
                </a:lnTo>
                <a:close/>
                <a:moveTo>
                  <a:pt x="3439377" y="2610895"/>
                </a:moveTo>
                <a:lnTo>
                  <a:pt x="2968431" y="3081838"/>
                </a:lnTo>
                <a:lnTo>
                  <a:pt x="3437805" y="3551209"/>
                </a:lnTo>
                <a:lnTo>
                  <a:pt x="3497502" y="3551209"/>
                </a:lnTo>
                <a:lnTo>
                  <a:pt x="3966864" y="3081837"/>
                </a:lnTo>
                <a:lnTo>
                  <a:pt x="3495931" y="2610895"/>
                </a:lnTo>
                <a:close/>
                <a:moveTo>
                  <a:pt x="2388695" y="2610895"/>
                </a:moveTo>
                <a:lnTo>
                  <a:pt x="1917746" y="3081837"/>
                </a:lnTo>
                <a:lnTo>
                  <a:pt x="2387125" y="3551209"/>
                </a:lnTo>
                <a:lnTo>
                  <a:pt x="2446819" y="3551209"/>
                </a:lnTo>
                <a:lnTo>
                  <a:pt x="2916188" y="3081838"/>
                </a:lnTo>
                <a:lnTo>
                  <a:pt x="2445246" y="2610895"/>
                </a:lnTo>
                <a:close/>
                <a:moveTo>
                  <a:pt x="1338007" y="2610895"/>
                </a:moveTo>
                <a:lnTo>
                  <a:pt x="867066" y="3081838"/>
                </a:lnTo>
                <a:lnTo>
                  <a:pt x="1336436" y="3551209"/>
                </a:lnTo>
                <a:lnTo>
                  <a:pt x="1396132" y="3551209"/>
                </a:lnTo>
                <a:lnTo>
                  <a:pt x="1865502" y="3081837"/>
                </a:lnTo>
                <a:lnTo>
                  <a:pt x="1394561" y="2610895"/>
                </a:lnTo>
                <a:close/>
                <a:moveTo>
                  <a:pt x="11291841" y="2500070"/>
                </a:moveTo>
                <a:lnTo>
                  <a:pt x="11402666" y="2500070"/>
                </a:lnTo>
                <a:lnTo>
                  <a:pt x="11402666" y="2610895"/>
                </a:lnTo>
                <a:lnTo>
                  <a:pt x="11291841" y="2610895"/>
                </a:lnTo>
                <a:close/>
                <a:moveTo>
                  <a:pt x="10241033" y="2500070"/>
                </a:moveTo>
                <a:lnTo>
                  <a:pt x="10351858" y="2500070"/>
                </a:lnTo>
                <a:lnTo>
                  <a:pt x="10351858" y="2610895"/>
                </a:lnTo>
                <a:lnTo>
                  <a:pt x="10241033" y="2610895"/>
                </a:lnTo>
                <a:close/>
                <a:moveTo>
                  <a:pt x="9190225" y="2500070"/>
                </a:moveTo>
                <a:lnTo>
                  <a:pt x="9301050" y="2500070"/>
                </a:lnTo>
                <a:lnTo>
                  <a:pt x="9301050" y="2610895"/>
                </a:lnTo>
                <a:lnTo>
                  <a:pt x="9190225" y="2610895"/>
                </a:lnTo>
                <a:close/>
                <a:moveTo>
                  <a:pt x="8139417" y="2500070"/>
                </a:moveTo>
                <a:lnTo>
                  <a:pt x="8250242" y="2500070"/>
                </a:lnTo>
                <a:lnTo>
                  <a:pt x="8250242" y="2610895"/>
                </a:lnTo>
                <a:lnTo>
                  <a:pt x="8139417" y="2610895"/>
                </a:lnTo>
                <a:close/>
                <a:moveTo>
                  <a:pt x="7088609" y="2500070"/>
                </a:moveTo>
                <a:lnTo>
                  <a:pt x="7199434" y="2500070"/>
                </a:lnTo>
                <a:lnTo>
                  <a:pt x="7199434" y="2610895"/>
                </a:lnTo>
                <a:lnTo>
                  <a:pt x="7088609" y="2610895"/>
                </a:lnTo>
                <a:close/>
                <a:moveTo>
                  <a:pt x="6037801" y="2500070"/>
                </a:moveTo>
                <a:lnTo>
                  <a:pt x="6148626" y="2500070"/>
                </a:lnTo>
                <a:lnTo>
                  <a:pt x="6148626" y="2610895"/>
                </a:lnTo>
                <a:lnTo>
                  <a:pt x="6037801" y="2610895"/>
                </a:lnTo>
                <a:close/>
                <a:moveTo>
                  <a:pt x="4987000" y="2500070"/>
                </a:moveTo>
                <a:lnTo>
                  <a:pt x="5097829" y="2500070"/>
                </a:lnTo>
                <a:lnTo>
                  <a:pt x="5097829" y="2610895"/>
                </a:lnTo>
                <a:lnTo>
                  <a:pt x="4987000" y="2610895"/>
                </a:lnTo>
                <a:close/>
                <a:moveTo>
                  <a:pt x="3936200" y="2500070"/>
                </a:moveTo>
                <a:lnTo>
                  <a:pt x="4047024" y="2500070"/>
                </a:lnTo>
                <a:lnTo>
                  <a:pt x="4047024" y="2610895"/>
                </a:lnTo>
                <a:lnTo>
                  <a:pt x="3936200" y="2610895"/>
                </a:lnTo>
                <a:close/>
                <a:moveTo>
                  <a:pt x="2885393" y="2500070"/>
                </a:moveTo>
                <a:lnTo>
                  <a:pt x="2996218" y="2500070"/>
                </a:lnTo>
                <a:lnTo>
                  <a:pt x="2996218" y="2610895"/>
                </a:lnTo>
                <a:lnTo>
                  <a:pt x="2885393" y="2610895"/>
                </a:lnTo>
                <a:close/>
                <a:moveTo>
                  <a:pt x="1834583" y="2500070"/>
                </a:moveTo>
                <a:lnTo>
                  <a:pt x="1945408" y="2500070"/>
                </a:lnTo>
                <a:lnTo>
                  <a:pt x="1945408" y="2610895"/>
                </a:lnTo>
                <a:lnTo>
                  <a:pt x="1834583" y="2610895"/>
                </a:lnTo>
                <a:close/>
                <a:moveTo>
                  <a:pt x="783777" y="2500070"/>
                </a:moveTo>
                <a:lnTo>
                  <a:pt x="894602" y="2500070"/>
                </a:lnTo>
                <a:lnTo>
                  <a:pt x="894602" y="2610895"/>
                </a:lnTo>
                <a:lnTo>
                  <a:pt x="783777" y="2610895"/>
                </a:lnTo>
                <a:close/>
                <a:moveTo>
                  <a:pt x="1891623" y="2057291"/>
                </a:moveTo>
                <a:lnTo>
                  <a:pt x="1420005" y="2528898"/>
                </a:lnTo>
                <a:lnTo>
                  <a:pt x="1420005" y="2584095"/>
                </a:lnTo>
                <a:lnTo>
                  <a:pt x="1891624" y="3055715"/>
                </a:lnTo>
                <a:lnTo>
                  <a:pt x="2359991" y="2587356"/>
                </a:lnTo>
                <a:lnTo>
                  <a:pt x="2359991" y="2525640"/>
                </a:lnTo>
                <a:close/>
                <a:moveTo>
                  <a:pt x="2942310" y="2057291"/>
                </a:moveTo>
                <a:lnTo>
                  <a:pt x="2470816" y="2528774"/>
                </a:lnTo>
                <a:lnTo>
                  <a:pt x="2470816" y="2584221"/>
                </a:lnTo>
                <a:lnTo>
                  <a:pt x="2942310" y="3055716"/>
                </a:lnTo>
                <a:lnTo>
                  <a:pt x="3410799" y="2587229"/>
                </a:lnTo>
                <a:lnTo>
                  <a:pt x="3410799" y="2525765"/>
                </a:lnTo>
                <a:close/>
                <a:moveTo>
                  <a:pt x="3992986" y="2057290"/>
                </a:moveTo>
                <a:lnTo>
                  <a:pt x="3521627" y="2528649"/>
                </a:lnTo>
                <a:lnTo>
                  <a:pt x="3521627" y="2584345"/>
                </a:lnTo>
                <a:lnTo>
                  <a:pt x="3992986" y="3055715"/>
                </a:lnTo>
                <a:lnTo>
                  <a:pt x="4461596" y="2587094"/>
                </a:lnTo>
                <a:lnTo>
                  <a:pt x="4461596" y="2525899"/>
                </a:lnTo>
                <a:close/>
                <a:moveTo>
                  <a:pt x="840944" y="2057289"/>
                </a:moveTo>
                <a:lnTo>
                  <a:pt x="369198" y="2529024"/>
                </a:lnTo>
                <a:lnTo>
                  <a:pt x="369198" y="2583969"/>
                </a:lnTo>
                <a:lnTo>
                  <a:pt x="840944" y="3055716"/>
                </a:lnTo>
                <a:lnTo>
                  <a:pt x="1309180" y="2587479"/>
                </a:lnTo>
                <a:lnTo>
                  <a:pt x="1309180" y="2525514"/>
                </a:lnTo>
                <a:close/>
                <a:moveTo>
                  <a:pt x="7145007" y="2057289"/>
                </a:moveTo>
                <a:lnTo>
                  <a:pt x="6674030" y="2528255"/>
                </a:lnTo>
                <a:lnTo>
                  <a:pt x="6674030" y="2584733"/>
                </a:lnTo>
                <a:lnTo>
                  <a:pt x="7145010" y="3055713"/>
                </a:lnTo>
                <a:lnTo>
                  <a:pt x="7614013" y="2586710"/>
                </a:lnTo>
                <a:lnTo>
                  <a:pt x="7614013" y="2526283"/>
                </a:lnTo>
                <a:close/>
                <a:moveTo>
                  <a:pt x="5043664" y="2057289"/>
                </a:moveTo>
                <a:lnTo>
                  <a:pt x="4572421" y="2528513"/>
                </a:lnTo>
                <a:lnTo>
                  <a:pt x="4572421" y="2584480"/>
                </a:lnTo>
                <a:lnTo>
                  <a:pt x="5043664" y="3055715"/>
                </a:lnTo>
                <a:lnTo>
                  <a:pt x="5512404" y="2586968"/>
                </a:lnTo>
                <a:lnTo>
                  <a:pt x="5512404" y="2526024"/>
                </a:lnTo>
                <a:close/>
                <a:moveTo>
                  <a:pt x="10297053" y="2057288"/>
                </a:moveTo>
                <a:lnTo>
                  <a:pt x="9826454" y="2527875"/>
                </a:lnTo>
                <a:lnTo>
                  <a:pt x="9826454" y="2585115"/>
                </a:lnTo>
                <a:lnTo>
                  <a:pt x="10297052" y="3055713"/>
                </a:lnTo>
                <a:lnTo>
                  <a:pt x="10766437" y="2586328"/>
                </a:lnTo>
                <a:lnTo>
                  <a:pt x="10766437" y="2526660"/>
                </a:lnTo>
                <a:close/>
                <a:moveTo>
                  <a:pt x="9246373" y="2057288"/>
                </a:moveTo>
                <a:lnTo>
                  <a:pt x="8775646" y="2528002"/>
                </a:lnTo>
                <a:lnTo>
                  <a:pt x="8775646" y="2584986"/>
                </a:lnTo>
                <a:lnTo>
                  <a:pt x="9246373" y="3055713"/>
                </a:lnTo>
                <a:lnTo>
                  <a:pt x="9715629" y="2586457"/>
                </a:lnTo>
                <a:lnTo>
                  <a:pt x="9715629" y="2526532"/>
                </a:lnTo>
                <a:close/>
                <a:moveTo>
                  <a:pt x="8195690" y="2057288"/>
                </a:moveTo>
                <a:lnTo>
                  <a:pt x="7724838" y="2528128"/>
                </a:lnTo>
                <a:lnTo>
                  <a:pt x="7724838" y="2584864"/>
                </a:lnTo>
                <a:lnTo>
                  <a:pt x="8195689" y="3055714"/>
                </a:lnTo>
                <a:lnTo>
                  <a:pt x="8664821" y="2586582"/>
                </a:lnTo>
                <a:lnTo>
                  <a:pt x="8664821" y="2526406"/>
                </a:lnTo>
                <a:close/>
                <a:moveTo>
                  <a:pt x="6094328" y="2057287"/>
                </a:moveTo>
                <a:lnTo>
                  <a:pt x="5623228" y="2528386"/>
                </a:lnTo>
                <a:lnTo>
                  <a:pt x="5623228" y="2584606"/>
                </a:lnTo>
                <a:lnTo>
                  <a:pt x="6094325" y="3055714"/>
                </a:lnTo>
                <a:lnTo>
                  <a:pt x="6563205" y="2586835"/>
                </a:lnTo>
                <a:lnTo>
                  <a:pt x="6563205" y="2526153"/>
                </a:lnTo>
                <a:close/>
                <a:moveTo>
                  <a:pt x="11347736" y="2057286"/>
                </a:moveTo>
                <a:lnTo>
                  <a:pt x="10877262" y="2527747"/>
                </a:lnTo>
                <a:lnTo>
                  <a:pt x="10877262" y="2585241"/>
                </a:lnTo>
                <a:lnTo>
                  <a:pt x="11347734" y="3055713"/>
                </a:lnTo>
                <a:lnTo>
                  <a:pt x="11817249" y="2586199"/>
                </a:lnTo>
                <a:lnTo>
                  <a:pt x="11817249" y="2526787"/>
                </a:lnTo>
                <a:close/>
                <a:moveTo>
                  <a:pt x="258363" y="1973449"/>
                </a:moveTo>
                <a:lnTo>
                  <a:pt x="369188" y="1973449"/>
                </a:lnTo>
                <a:lnTo>
                  <a:pt x="369188" y="2084274"/>
                </a:lnTo>
                <a:lnTo>
                  <a:pt x="258363" y="2084274"/>
                </a:lnTo>
                <a:close/>
                <a:moveTo>
                  <a:pt x="2359980" y="1973449"/>
                </a:moveTo>
                <a:lnTo>
                  <a:pt x="2470805" y="1973449"/>
                </a:lnTo>
                <a:lnTo>
                  <a:pt x="2470805" y="2084274"/>
                </a:lnTo>
                <a:lnTo>
                  <a:pt x="2359980" y="2084274"/>
                </a:lnTo>
                <a:close/>
                <a:moveTo>
                  <a:pt x="1309171" y="1973449"/>
                </a:moveTo>
                <a:lnTo>
                  <a:pt x="1419995" y="1973449"/>
                </a:lnTo>
                <a:lnTo>
                  <a:pt x="1419995" y="2084274"/>
                </a:lnTo>
                <a:lnTo>
                  <a:pt x="1309171" y="2084274"/>
                </a:lnTo>
                <a:close/>
                <a:moveTo>
                  <a:pt x="4461591" y="1973448"/>
                </a:moveTo>
                <a:lnTo>
                  <a:pt x="4572416" y="1973448"/>
                </a:lnTo>
                <a:lnTo>
                  <a:pt x="4572416" y="2084273"/>
                </a:lnTo>
                <a:lnTo>
                  <a:pt x="4461591" y="2084273"/>
                </a:lnTo>
                <a:close/>
                <a:moveTo>
                  <a:pt x="3410788" y="1973448"/>
                </a:moveTo>
                <a:lnTo>
                  <a:pt x="3521614" y="1973448"/>
                </a:lnTo>
                <a:lnTo>
                  <a:pt x="3521614" y="2084273"/>
                </a:lnTo>
                <a:lnTo>
                  <a:pt x="3410788" y="2084273"/>
                </a:lnTo>
                <a:close/>
                <a:moveTo>
                  <a:pt x="6563205" y="1973448"/>
                </a:moveTo>
                <a:lnTo>
                  <a:pt x="6674030" y="1973448"/>
                </a:lnTo>
                <a:lnTo>
                  <a:pt x="6674030" y="2084273"/>
                </a:lnTo>
                <a:lnTo>
                  <a:pt x="6563205" y="2084273"/>
                </a:lnTo>
                <a:close/>
                <a:moveTo>
                  <a:pt x="5512399" y="1973448"/>
                </a:moveTo>
                <a:lnTo>
                  <a:pt x="5623224" y="1973448"/>
                </a:lnTo>
                <a:lnTo>
                  <a:pt x="5623224" y="2084273"/>
                </a:lnTo>
                <a:lnTo>
                  <a:pt x="5512399" y="2084273"/>
                </a:lnTo>
                <a:close/>
                <a:moveTo>
                  <a:pt x="7614013" y="1973448"/>
                </a:moveTo>
                <a:lnTo>
                  <a:pt x="7724838" y="1973448"/>
                </a:lnTo>
                <a:lnTo>
                  <a:pt x="7724838" y="2084273"/>
                </a:lnTo>
                <a:lnTo>
                  <a:pt x="7614013" y="2084273"/>
                </a:lnTo>
                <a:close/>
                <a:moveTo>
                  <a:pt x="9715629" y="1973448"/>
                </a:moveTo>
                <a:lnTo>
                  <a:pt x="9826454" y="1973448"/>
                </a:lnTo>
                <a:lnTo>
                  <a:pt x="9826454" y="2084273"/>
                </a:lnTo>
                <a:lnTo>
                  <a:pt x="9715629" y="2084273"/>
                </a:lnTo>
                <a:close/>
                <a:moveTo>
                  <a:pt x="8664821" y="1973448"/>
                </a:moveTo>
                <a:lnTo>
                  <a:pt x="8775646" y="1973448"/>
                </a:lnTo>
                <a:lnTo>
                  <a:pt x="8775646" y="2084273"/>
                </a:lnTo>
                <a:lnTo>
                  <a:pt x="8664821" y="2084273"/>
                </a:lnTo>
                <a:close/>
                <a:moveTo>
                  <a:pt x="11817249" y="1973448"/>
                </a:moveTo>
                <a:lnTo>
                  <a:pt x="11928074" y="1973448"/>
                </a:lnTo>
                <a:lnTo>
                  <a:pt x="11928074" y="2084273"/>
                </a:lnTo>
                <a:lnTo>
                  <a:pt x="11817249" y="2084273"/>
                </a:lnTo>
                <a:close/>
                <a:moveTo>
                  <a:pt x="10766437" y="1973448"/>
                </a:moveTo>
                <a:lnTo>
                  <a:pt x="10877262" y="1973448"/>
                </a:lnTo>
                <a:lnTo>
                  <a:pt x="10877262" y="2084273"/>
                </a:lnTo>
                <a:lnTo>
                  <a:pt x="10766437" y="2084273"/>
                </a:lnTo>
                <a:close/>
                <a:moveTo>
                  <a:pt x="3441643" y="1557959"/>
                </a:moveTo>
                <a:lnTo>
                  <a:pt x="2968431" y="2031169"/>
                </a:lnTo>
                <a:lnTo>
                  <a:pt x="3437348" y="2500070"/>
                </a:lnTo>
                <a:lnTo>
                  <a:pt x="3497959" y="2500070"/>
                </a:lnTo>
                <a:lnTo>
                  <a:pt x="3966865" y="2031168"/>
                </a:lnTo>
                <a:lnTo>
                  <a:pt x="3493665" y="1557959"/>
                </a:lnTo>
                <a:close/>
                <a:moveTo>
                  <a:pt x="2390961" y="1557959"/>
                </a:moveTo>
                <a:lnTo>
                  <a:pt x="1917745" y="2031169"/>
                </a:lnTo>
                <a:lnTo>
                  <a:pt x="2386665" y="2500070"/>
                </a:lnTo>
                <a:lnTo>
                  <a:pt x="2447277" y="2500070"/>
                </a:lnTo>
                <a:lnTo>
                  <a:pt x="2916189" y="2031169"/>
                </a:lnTo>
                <a:lnTo>
                  <a:pt x="2442980" y="1557959"/>
                </a:lnTo>
                <a:close/>
                <a:moveTo>
                  <a:pt x="1340273" y="1557959"/>
                </a:moveTo>
                <a:lnTo>
                  <a:pt x="867066" y="2031167"/>
                </a:lnTo>
                <a:lnTo>
                  <a:pt x="1335980" y="2500070"/>
                </a:lnTo>
                <a:lnTo>
                  <a:pt x="1396589" y="2500070"/>
                </a:lnTo>
                <a:lnTo>
                  <a:pt x="1865501" y="2031169"/>
                </a:lnTo>
                <a:lnTo>
                  <a:pt x="1392293" y="1557959"/>
                </a:lnTo>
                <a:close/>
                <a:moveTo>
                  <a:pt x="5542986" y="1557958"/>
                </a:moveTo>
                <a:lnTo>
                  <a:pt x="5069790" y="2031167"/>
                </a:lnTo>
                <a:lnTo>
                  <a:pt x="5538694" y="2500070"/>
                </a:lnTo>
                <a:lnTo>
                  <a:pt x="5599302" y="2500070"/>
                </a:lnTo>
                <a:lnTo>
                  <a:pt x="6068206" y="2031166"/>
                </a:lnTo>
                <a:lnTo>
                  <a:pt x="5595011" y="1557958"/>
                </a:lnTo>
                <a:close/>
                <a:moveTo>
                  <a:pt x="4492305" y="1557958"/>
                </a:moveTo>
                <a:lnTo>
                  <a:pt x="4019109" y="2031168"/>
                </a:lnTo>
                <a:lnTo>
                  <a:pt x="4488010" y="2500070"/>
                </a:lnTo>
                <a:lnTo>
                  <a:pt x="4548620" y="2500070"/>
                </a:lnTo>
                <a:lnTo>
                  <a:pt x="5017539" y="2031167"/>
                </a:lnTo>
                <a:lnTo>
                  <a:pt x="4544326" y="1557958"/>
                </a:lnTo>
                <a:close/>
                <a:moveTo>
                  <a:pt x="7644337" y="1557958"/>
                </a:moveTo>
                <a:lnTo>
                  <a:pt x="7171129" y="2031167"/>
                </a:lnTo>
                <a:lnTo>
                  <a:pt x="7640044" y="2500070"/>
                </a:lnTo>
                <a:lnTo>
                  <a:pt x="7700653" y="2500070"/>
                </a:lnTo>
                <a:lnTo>
                  <a:pt x="8169569" y="2031167"/>
                </a:lnTo>
                <a:lnTo>
                  <a:pt x="7696361" y="1557958"/>
                </a:lnTo>
                <a:close/>
                <a:moveTo>
                  <a:pt x="6593656" y="1557958"/>
                </a:moveTo>
                <a:lnTo>
                  <a:pt x="6120450" y="2031165"/>
                </a:lnTo>
                <a:lnTo>
                  <a:pt x="6589366" y="2500070"/>
                </a:lnTo>
                <a:lnTo>
                  <a:pt x="6649970" y="2500070"/>
                </a:lnTo>
                <a:lnTo>
                  <a:pt x="7118885" y="2031167"/>
                </a:lnTo>
                <a:lnTo>
                  <a:pt x="6645676" y="1557958"/>
                </a:lnTo>
                <a:close/>
                <a:moveTo>
                  <a:pt x="9745703" y="1557958"/>
                </a:moveTo>
                <a:lnTo>
                  <a:pt x="9272494" y="2031167"/>
                </a:lnTo>
                <a:lnTo>
                  <a:pt x="9741408" y="2500070"/>
                </a:lnTo>
                <a:lnTo>
                  <a:pt x="9802016" y="2500070"/>
                </a:lnTo>
                <a:lnTo>
                  <a:pt x="10270931" y="2031167"/>
                </a:lnTo>
                <a:lnTo>
                  <a:pt x="9797723" y="1557958"/>
                </a:lnTo>
                <a:close/>
                <a:moveTo>
                  <a:pt x="8695019" y="1557958"/>
                </a:moveTo>
                <a:lnTo>
                  <a:pt x="8221812" y="2031166"/>
                </a:lnTo>
                <a:lnTo>
                  <a:pt x="8690730" y="2500070"/>
                </a:lnTo>
                <a:lnTo>
                  <a:pt x="8751334" y="2500070"/>
                </a:lnTo>
                <a:lnTo>
                  <a:pt x="9220250" y="2031166"/>
                </a:lnTo>
                <a:lnTo>
                  <a:pt x="8747043" y="1557958"/>
                </a:lnTo>
                <a:close/>
                <a:moveTo>
                  <a:pt x="10796383" y="1557958"/>
                </a:moveTo>
                <a:lnTo>
                  <a:pt x="10323175" y="2031166"/>
                </a:lnTo>
                <a:lnTo>
                  <a:pt x="10792091" y="2500070"/>
                </a:lnTo>
                <a:lnTo>
                  <a:pt x="10852696" y="2500070"/>
                </a:lnTo>
                <a:lnTo>
                  <a:pt x="11321614" y="2031164"/>
                </a:lnTo>
                <a:lnTo>
                  <a:pt x="10848409" y="1557958"/>
                </a:lnTo>
                <a:close/>
                <a:moveTo>
                  <a:pt x="783781" y="1447135"/>
                </a:moveTo>
                <a:lnTo>
                  <a:pt x="894606" y="1447135"/>
                </a:lnTo>
                <a:lnTo>
                  <a:pt x="894606" y="1557959"/>
                </a:lnTo>
                <a:lnTo>
                  <a:pt x="783781" y="1557959"/>
                </a:lnTo>
                <a:close/>
                <a:moveTo>
                  <a:pt x="1834586" y="1447134"/>
                </a:moveTo>
                <a:lnTo>
                  <a:pt x="1945411" y="1447134"/>
                </a:lnTo>
                <a:lnTo>
                  <a:pt x="1945411" y="1557959"/>
                </a:lnTo>
                <a:lnTo>
                  <a:pt x="1834586" y="1557959"/>
                </a:lnTo>
                <a:close/>
                <a:moveTo>
                  <a:pt x="4987002" y="1447134"/>
                </a:moveTo>
                <a:lnTo>
                  <a:pt x="5097832" y="1447134"/>
                </a:lnTo>
                <a:lnTo>
                  <a:pt x="5097832" y="1557958"/>
                </a:lnTo>
                <a:lnTo>
                  <a:pt x="4987002" y="1557958"/>
                </a:lnTo>
                <a:close/>
                <a:moveTo>
                  <a:pt x="3936204" y="1447134"/>
                </a:moveTo>
                <a:lnTo>
                  <a:pt x="4047028" y="1447134"/>
                </a:lnTo>
                <a:lnTo>
                  <a:pt x="4047028" y="1557959"/>
                </a:lnTo>
                <a:lnTo>
                  <a:pt x="3936204" y="1557959"/>
                </a:lnTo>
                <a:close/>
                <a:moveTo>
                  <a:pt x="2885398" y="1447134"/>
                </a:moveTo>
                <a:lnTo>
                  <a:pt x="2996224" y="1447134"/>
                </a:lnTo>
                <a:lnTo>
                  <a:pt x="2996224" y="1557959"/>
                </a:lnTo>
                <a:lnTo>
                  <a:pt x="2885398" y="1557959"/>
                </a:lnTo>
                <a:close/>
                <a:moveTo>
                  <a:pt x="6037801" y="1447133"/>
                </a:moveTo>
                <a:lnTo>
                  <a:pt x="6148626" y="1447133"/>
                </a:lnTo>
                <a:lnTo>
                  <a:pt x="6148626" y="1557958"/>
                </a:lnTo>
                <a:lnTo>
                  <a:pt x="6037801" y="1557958"/>
                </a:lnTo>
                <a:close/>
                <a:moveTo>
                  <a:pt x="9190225" y="1447133"/>
                </a:moveTo>
                <a:lnTo>
                  <a:pt x="9301050" y="1447133"/>
                </a:lnTo>
                <a:lnTo>
                  <a:pt x="9301050" y="1557958"/>
                </a:lnTo>
                <a:lnTo>
                  <a:pt x="9190225" y="1557958"/>
                </a:lnTo>
                <a:close/>
                <a:moveTo>
                  <a:pt x="8139417" y="1447133"/>
                </a:moveTo>
                <a:lnTo>
                  <a:pt x="8250242" y="1447133"/>
                </a:lnTo>
                <a:lnTo>
                  <a:pt x="8250242" y="1557958"/>
                </a:lnTo>
                <a:lnTo>
                  <a:pt x="8139417" y="1557958"/>
                </a:lnTo>
                <a:close/>
                <a:moveTo>
                  <a:pt x="7088609" y="1447133"/>
                </a:moveTo>
                <a:lnTo>
                  <a:pt x="7199434" y="1447133"/>
                </a:lnTo>
                <a:lnTo>
                  <a:pt x="7199434" y="1557958"/>
                </a:lnTo>
                <a:lnTo>
                  <a:pt x="7088609" y="1557958"/>
                </a:lnTo>
                <a:close/>
                <a:moveTo>
                  <a:pt x="10241033" y="1447133"/>
                </a:moveTo>
                <a:lnTo>
                  <a:pt x="10351858" y="1447133"/>
                </a:lnTo>
                <a:lnTo>
                  <a:pt x="10351858" y="1557957"/>
                </a:lnTo>
                <a:lnTo>
                  <a:pt x="10241033" y="1557957"/>
                </a:lnTo>
                <a:close/>
                <a:moveTo>
                  <a:pt x="11291841" y="1447133"/>
                </a:moveTo>
                <a:lnTo>
                  <a:pt x="11402666" y="1447133"/>
                </a:lnTo>
                <a:lnTo>
                  <a:pt x="11402666" y="1557957"/>
                </a:lnTo>
                <a:lnTo>
                  <a:pt x="11291841" y="1557957"/>
                </a:lnTo>
                <a:close/>
                <a:moveTo>
                  <a:pt x="2942310" y="1006607"/>
                </a:moveTo>
                <a:lnTo>
                  <a:pt x="2470820" y="1478100"/>
                </a:lnTo>
                <a:lnTo>
                  <a:pt x="2470820" y="1533556"/>
                </a:lnTo>
                <a:lnTo>
                  <a:pt x="2942310" y="2005047"/>
                </a:lnTo>
                <a:lnTo>
                  <a:pt x="3410804" y="1536556"/>
                </a:lnTo>
                <a:lnTo>
                  <a:pt x="3410804" y="1475099"/>
                </a:lnTo>
                <a:close/>
                <a:moveTo>
                  <a:pt x="1891623" y="1006607"/>
                </a:moveTo>
                <a:lnTo>
                  <a:pt x="1420008" y="1478224"/>
                </a:lnTo>
                <a:lnTo>
                  <a:pt x="1420008" y="1533431"/>
                </a:lnTo>
                <a:lnTo>
                  <a:pt x="1891623" y="2005047"/>
                </a:lnTo>
                <a:lnTo>
                  <a:pt x="2359996" y="1536681"/>
                </a:lnTo>
                <a:lnTo>
                  <a:pt x="2359996" y="1474975"/>
                </a:lnTo>
                <a:close/>
                <a:moveTo>
                  <a:pt x="840943" y="1006607"/>
                </a:moveTo>
                <a:lnTo>
                  <a:pt x="369202" y="1478351"/>
                </a:lnTo>
                <a:lnTo>
                  <a:pt x="369202" y="1533303"/>
                </a:lnTo>
                <a:lnTo>
                  <a:pt x="840944" y="2005046"/>
                </a:lnTo>
                <a:lnTo>
                  <a:pt x="1309184" y="1536806"/>
                </a:lnTo>
                <a:lnTo>
                  <a:pt x="1309184" y="1474850"/>
                </a:lnTo>
                <a:close/>
                <a:moveTo>
                  <a:pt x="3992987" y="1006606"/>
                </a:moveTo>
                <a:lnTo>
                  <a:pt x="3521631" y="1477974"/>
                </a:lnTo>
                <a:lnTo>
                  <a:pt x="3521631" y="1533680"/>
                </a:lnTo>
                <a:lnTo>
                  <a:pt x="3992986" y="2005046"/>
                </a:lnTo>
                <a:lnTo>
                  <a:pt x="4461598" y="1536423"/>
                </a:lnTo>
                <a:lnTo>
                  <a:pt x="4461598" y="1475230"/>
                </a:lnTo>
                <a:close/>
                <a:moveTo>
                  <a:pt x="6094326" y="1006605"/>
                </a:moveTo>
                <a:lnTo>
                  <a:pt x="5623230" y="1477714"/>
                </a:lnTo>
                <a:lnTo>
                  <a:pt x="5623230" y="1533934"/>
                </a:lnTo>
                <a:lnTo>
                  <a:pt x="6094328" y="2005044"/>
                </a:lnTo>
                <a:lnTo>
                  <a:pt x="6563205" y="1536166"/>
                </a:lnTo>
                <a:lnTo>
                  <a:pt x="6563205" y="1475487"/>
                </a:lnTo>
                <a:close/>
                <a:moveTo>
                  <a:pt x="9246371" y="1006604"/>
                </a:moveTo>
                <a:lnTo>
                  <a:pt x="8775646" y="1477332"/>
                </a:lnTo>
                <a:lnTo>
                  <a:pt x="8775646" y="1534319"/>
                </a:lnTo>
                <a:lnTo>
                  <a:pt x="9246371" y="2005045"/>
                </a:lnTo>
                <a:lnTo>
                  <a:pt x="9715629" y="1535786"/>
                </a:lnTo>
                <a:lnTo>
                  <a:pt x="9715629" y="1475864"/>
                </a:lnTo>
                <a:close/>
                <a:moveTo>
                  <a:pt x="5043669" y="1006604"/>
                </a:moveTo>
                <a:lnTo>
                  <a:pt x="4572422" y="1477843"/>
                </a:lnTo>
                <a:lnTo>
                  <a:pt x="4572422" y="1533811"/>
                </a:lnTo>
                <a:lnTo>
                  <a:pt x="5043664" y="2005045"/>
                </a:lnTo>
                <a:lnTo>
                  <a:pt x="5512407" y="1536296"/>
                </a:lnTo>
                <a:lnTo>
                  <a:pt x="5512407" y="1475351"/>
                </a:lnTo>
                <a:close/>
                <a:moveTo>
                  <a:pt x="11347735" y="1006604"/>
                </a:moveTo>
                <a:lnTo>
                  <a:pt x="10877262" y="1477079"/>
                </a:lnTo>
                <a:lnTo>
                  <a:pt x="10877262" y="1534567"/>
                </a:lnTo>
                <a:lnTo>
                  <a:pt x="11347736" y="2005041"/>
                </a:lnTo>
                <a:lnTo>
                  <a:pt x="11817249" y="1535528"/>
                </a:lnTo>
                <a:lnTo>
                  <a:pt x="11817249" y="1476120"/>
                </a:lnTo>
                <a:close/>
                <a:moveTo>
                  <a:pt x="8195690" y="1006604"/>
                </a:moveTo>
                <a:lnTo>
                  <a:pt x="7724838" y="1477458"/>
                </a:lnTo>
                <a:lnTo>
                  <a:pt x="7724838" y="1534191"/>
                </a:lnTo>
                <a:lnTo>
                  <a:pt x="8195691" y="2005044"/>
                </a:lnTo>
                <a:lnTo>
                  <a:pt x="8664821" y="1535914"/>
                </a:lnTo>
                <a:lnTo>
                  <a:pt x="8664821" y="1475736"/>
                </a:lnTo>
                <a:close/>
                <a:moveTo>
                  <a:pt x="7145009" y="1006604"/>
                </a:moveTo>
                <a:lnTo>
                  <a:pt x="6674030" y="1477584"/>
                </a:lnTo>
                <a:lnTo>
                  <a:pt x="6674030" y="1534069"/>
                </a:lnTo>
                <a:lnTo>
                  <a:pt x="7145007" y="2005046"/>
                </a:lnTo>
                <a:lnTo>
                  <a:pt x="7614013" y="1536039"/>
                </a:lnTo>
                <a:lnTo>
                  <a:pt x="7614013" y="1475610"/>
                </a:lnTo>
                <a:close/>
                <a:moveTo>
                  <a:pt x="10297056" y="1006603"/>
                </a:moveTo>
                <a:lnTo>
                  <a:pt x="9826454" y="1477207"/>
                </a:lnTo>
                <a:lnTo>
                  <a:pt x="9826454" y="1534445"/>
                </a:lnTo>
                <a:lnTo>
                  <a:pt x="10297053" y="2005045"/>
                </a:lnTo>
                <a:lnTo>
                  <a:pt x="10766437" y="1535660"/>
                </a:lnTo>
                <a:lnTo>
                  <a:pt x="10766437" y="1475986"/>
                </a:lnTo>
                <a:close/>
                <a:moveTo>
                  <a:pt x="258361" y="922634"/>
                </a:moveTo>
                <a:lnTo>
                  <a:pt x="369186" y="922634"/>
                </a:lnTo>
                <a:lnTo>
                  <a:pt x="369186" y="1033459"/>
                </a:lnTo>
                <a:lnTo>
                  <a:pt x="258361" y="1033459"/>
                </a:lnTo>
                <a:close/>
                <a:moveTo>
                  <a:pt x="2359977" y="922633"/>
                </a:moveTo>
                <a:lnTo>
                  <a:pt x="2470802" y="922633"/>
                </a:lnTo>
                <a:lnTo>
                  <a:pt x="2470802" y="1033458"/>
                </a:lnTo>
                <a:lnTo>
                  <a:pt x="2359977" y="1033458"/>
                </a:lnTo>
                <a:close/>
                <a:moveTo>
                  <a:pt x="1309169" y="922633"/>
                </a:moveTo>
                <a:lnTo>
                  <a:pt x="1419993" y="922633"/>
                </a:lnTo>
                <a:lnTo>
                  <a:pt x="1419993" y="1033458"/>
                </a:lnTo>
                <a:lnTo>
                  <a:pt x="1309169" y="1033458"/>
                </a:lnTo>
                <a:close/>
                <a:moveTo>
                  <a:pt x="5512398" y="922633"/>
                </a:moveTo>
                <a:lnTo>
                  <a:pt x="5623223" y="922633"/>
                </a:lnTo>
                <a:lnTo>
                  <a:pt x="5623223" y="1033458"/>
                </a:lnTo>
                <a:lnTo>
                  <a:pt x="5512398" y="1033458"/>
                </a:lnTo>
                <a:close/>
                <a:moveTo>
                  <a:pt x="4461591" y="922633"/>
                </a:moveTo>
                <a:lnTo>
                  <a:pt x="4572415" y="922633"/>
                </a:lnTo>
                <a:lnTo>
                  <a:pt x="4572415" y="1033458"/>
                </a:lnTo>
                <a:lnTo>
                  <a:pt x="4461591" y="1033458"/>
                </a:lnTo>
                <a:close/>
                <a:moveTo>
                  <a:pt x="3410785" y="922633"/>
                </a:moveTo>
                <a:lnTo>
                  <a:pt x="3521610" y="922633"/>
                </a:lnTo>
                <a:lnTo>
                  <a:pt x="3521610" y="1033458"/>
                </a:lnTo>
                <a:lnTo>
                  <a:pt x="3410785" y="1033458"/>
                </a:lnTo>
                <a:close/>
                <a:moveTo>
                  <a:pt x="7614013" y="922633"/>
                </a:moveTo>
                <a:lnTo>
                  <a:pt x="7724838" y="922633"/>
                </a:lnTo>
                <a:lnTo>
                  <a:pt x="7724838" y="1033458"/>
                </a:lnTo>
                <a:lnTo>
                  <a:pt x="7614013" y="1033458"/>
                </a:lnTo>
                <a:close/>
                <a:moveTo>
                  <a:pt x="6563205" y="922633"/>
                </a:moveTo>
                <a:lnTo>
                  <a:pt x="6674030" y="922633"/>
                </a:lnTo>
                <a:lnTo>
                  <a:pt x="6674030" y="1033458"/>
                </a:lnTo>
                <a:lnTo>
                  <a:pt x="6563205" y="1033458"/>
                </a:lnTo>
                <a:close/>
                <a:moveTo>
                  <a:pt x="10766437" y="922633"/>
                </a:moveTo>
                <a:lnTo>
                  <a:pt x="10877262" y="922633"/>
                </a:lnTo>
                <a:lnTo>
                  <a:pt x="10877262" y="1033458"/>
                </a:lnTo>
                <a:lnTo>
                  <a:pt x="10766437" y="1033458"/>
                </a:lnTo>
                <a:close/>
                <a:moveTo>
                  <a:pt x="9715629" y="922633"/>
                </a:moveTo>
                <a:lnTo>
                  <a:pt x="9826454" y="922633"/>
                </a:lnTo>
                <a:lnTo>
                  <a:pt x="9826454" y="1033458"/>
                </a:lnTo>
                <a:lnTo>
                  <a:pt x="9715629" y="1033458"/>
                </a:lnTo>
                <a:close/>
                <a:moveTo>
                  <a:pt x="8664821" y="922633"/>
                </a:moveTo>
                <a:lnTo>
                  <a:pt x="8775646" y="922633"/>
                </a:lnTo>
                <a:lnTo>
                  <a:pt x="8775646" y="1033458"/>
                </a:lnTo>
                <a:lnTo>
                  <a:pt x="8664821" y="1033458"/>
                </a:lnTo>
                <a:close/>
                <a:moveTo>
                  <a:pt x="11817249" y="922633"/>
                </a:moveTo>
                <a:lnTo>
                  <a:pt x="11928074" y="922633"/>
                </a:lnTo>
                <a:lnTo>
                  <a:pt x="11928074" y="1033458"/>
                </a:lnTo>
                <a:lnTo>
                  <a:pt x="11817249" y="1033458"/>
                </a:lnTo>
                <a:close/>
                <a:moveTo>
                  <a:pt x="1337485" y="510062"/>
                </a:moveTo>
                <a:lnTo>
                  <a:pt x="867065" y="980486"/>
                </a:lnTo>
                <a:lnTo>
                  <a:pt x="1333712" y="1447134"/>
                </a:lnTo>
                <a:lnTo>
                  <a:pt x="1398855" y="1447134"/>
                </a:lnTo>
                <a:lnTo>
                  <a:pt x="1865501" y="980486"/>
                </a:lnTo>
                <a:lnTo>
                  <a:pt x="1395081" y="510062"/>
                </a:lnTo>
                <a:close/>
                <a:moveTo>
                  <a:pt x="2388173" y="510062"/>
                </a:moveTo>
                <a:lnTo>
                  <a:pt x="1917745" y="980486"/>
                </a:lnTo>
                <a:lnTo>
                  <a:pt x="2384399" y="1447134"/>
                </a:lnTo>
                <a:lnTo>
                  <a:pt x="2449542" y="1447134"/>
                </a:lnTo>
                <a:lnTo>
                  <a:pt x="2916189" y="980486"/>
                </a:lnTo>
                <a:lnTo>
                  <a:pt x="2445767" y="510062"/>
                </a:lnTo>
                <a:close/>
                <a:moveTo>
                  <a:pt x="3438856" y="510062"/>
                </a:moveTo>
                <a:lnTo>
                  <a:pt x="2968432" y="980486"/>
                </a:lnTo>
                <a:lnTo>
                  <a:pt x="3435083" y="1447134"/>
                </a:lnTo>
                <a:lnTo>
                  <a:pt x="3500228" y="1447134"/>
                </a:lnTo>
                <a:lnTo>
                  <a:pt x="3966865" y="980485"/>
                </a:lnTo>
                <a:lnTo>
                  <a:pt x="3496454" y="510062"/>
                </a:lnTo>
                <a:close/>
                <a:moveTo>
                  <a:pt x="4489518" y="510062"/>
                </a:moveTo>
                <a:lnTo>
                  <a:pt x="4019109" y="980485"/>
                </a:lnTo>
                <a:lnTo>
                  <a:pt x="4485744" y="1447134"/>
                </a:lnTo>
                <a:lnTo>
                  <a:pt x="4550887" y="1447134"/>
                </a:lnTo>
                <a:lnTo>
                  <a:pt x="5017543" y="980483"/>
                </a:lnTo>
                <a:lnTo>
                  <a:pt x="4547118" y="510062"/>
                </a:lnTo>
                <a:close/>
                <a:moveTo>
                  <a:pt x="5540201" y="510062"/>
                </a:moveTo>
                <a:lnTo>
                  <a:pt x="5069792" y="980483"/>
                </a:lnTo>
                <a:lnTo>
                  <a:pt x="5536431" y="1447134"/>
                </a:lnTo>
                <a:lnTo>
                  <a:pt x="5601567" y="1447134"/>
                </a:lnTo>
                <a:lnTo>
                  <a:pt x="6068204" y="980484"/>
                </a:lnTo>
                <a:lnTo>
                  <a:pt x="5597797" y="510062"/>
                </a:lnTo>
                <a:close/>
                <a:moveTo>
                  <a:pt x="6590867" y="510062"/>
                </a:moveTo>
                <a:lnTo>
                  <a:pt x="6120447" y="980484"/>
                </a:lnTo>
                <a:lnTo>
                  <a:pt x="6587095" y="1447133"/>
                </a:lnTo>
                <a:lnTo>
                  <a:pt x="6652238" y="1447133"/>
                </a:lnTo>
                <a:lnTo>
                  <a:pt x="7118887" y="980483"/>
                </a:lnTo>
                <a:lnTo>
                  <a:pt x="6648468" y="510062"/>
                </a:lnTo>
                <a:close/>
                <a:moveTo>
                  <a:pt x="7641550" y="510061"/>
                </a:moveTo>
                <a:lnTo>
                  <a:pt x="7171131" y="980482"/>
                </a:lnTo>
                <a:lnTo>
                  <a:pt x="7637780" y="1447133"/>
                </a:lnTo>
                <a:lnTo>
                  <a:pt x="7702919" y="1447133"/>
                </a:lnTo>
                <a:lnTo>
                  <a:pt x="8169568" y="980483"/>
                </a:lnTo>
                <a:lnTo>
                  <a:pt x="7699149" y="510061"/>
                </a:lnTo>
                <a:close/>
                <a:moveTo>
                  <a:pt x="8692232" y="510061"/>
                </a:moveTo>
                <a:lnTo>
                  <a:pt x="8221811" y="980484"/>
                </a:lnTo>
                <a:lnTo>
                  <a:pt x="8688459" y="1447133"/>
                </a:lnTo>
                <a:lnTo>
                  <a:pt x="8753603" y="1447133"/>
                </a:lnTo>
                <a:lnTo>
                  <a:pt x="9220250" y="980484"/>
                </a:lnTo>
                <a:lnTo>
                  <a:pt x="8749829" y="510061"/>
                </a:lnTo>
                <a:close/>
                <a:moveTo>
                  <a:pt x="10793597" y="510061"/>
                </a:moveTo>
                <a:lnTo>
                  <a:pt x="10323178" y="980482"/>
                </a:lnTo>
                <a:lnTo>
                  <a:pt x="10789828" y="1447133"/>
                </a:lnTo>
                <a:lnTo>
                  <a:pt x="10854964" y="1447133"/>
                </a:lnTo>
                <a:lnTo>
                  <a:pt x="11321613" y="980483"/>
                </a:lnTo>
                <a:lnTo>
                  <a:pt x="10851193" y="510061"/>
                </a:lnTo>
                <a:close/>
                <a:moveTo>
                  <a:pt x="9742913" y="510061"/>
                </a:moveTo>
                <a:lnTo>
                  <a:pt x="9272493" y="980483"/>
                </a:lnTo>
                <a:lnTo>
                  <a:pt x="9739141" y="1447133"/>
                </a:lnTo>
                <a:lnTo>
                  <a:pt x="9804283" y="1447133"/>
                </a:lnTo>
                <a:lnTo>
                  <a:pt x="10270933" y="980481"/>
                </a:lnTo>
                <a:lnTo>
                  <a:pt x="9800515" y="510061"/>
                </a:lnTo>
                <a:close/>
                <a:moveTo>
                  <a:pt x="783785" y="399238"/>
                </a:moveTo>
                <a:lnTo>
                  <a:pt x="894609" y="399238"/>
                </a:lnTo>
                <a:lnTo>
                  <a:pt x="894609" y="510062"/>
                </a:lnTo>
                <a:lnTo>
                  <a:pt x="783785" y="510062"/>
                </a:lnTo>
                <a:close/>
                <a:moveTo>
                  <a:pt x="2885401" y="399237"/>
                </a:moveTo>
                <a:lnTo>
                  <a:pt x="2996227" y="399237"/>
                </a:lnTo>
                <a:lnTo>
                  <a:pt x="2996227" y="510062"/>
                </a:lnTo>
                <a:lnTo>
                  <a:pt x="2885401" y="510062"/>
                </a:lnTo>
                <a:close/>
                <a:moveTo>
                  <a:pt x="1834590" y="399237"/>
                </a:moveTo>
                <a:lnTo>
                  <a:pt x="1945415" y="399237"/>
                </a:lnTo>
                <a:lnTo>
                  <a:pt x="1945415" y="510062"/>
                </a:lnTo>
                <a:lnTo>
                  <a:pt x="1834590" y="510062"/>
                </a:lnTo>
                <a:close/>
                <a:moveTo>
                  <a:pt x="3936208" y="399237"/>
                </a:moveTo>
                <a:lnTo>
                  <a:pt x="4047032" y="399237"/>
                </a:lnTo>
                <a:lnTo>
                  <a:pt x="4047032" y="510062"/>
                </a:lnTo>
                <a:lnTo>
                  <a:pt x="3936208" y="510062"/>
                </a:lnTo>
                <a:close/>
                <a:moveTo>
                  <a:pt x="4987004" y="399237"/>
                </a:moveTo>
                <a:lnTo>
                  <a:pt x="5097834" y="399237"/>
                </a:lnTo>
                <a:lnTo>
                  <a:pt x="5097834" y="510062"/>
                </a:lnTo>
                <a:lnTo>
                  <a:pt x="4987004" y="510062"/>
                </a:lnTo>
                <a:close/>
                <a:moveTo>
                  <a:pt x="6037802" y="399237"/>
                </a:moveTo>
                <a:lnTo>
                  <a:pt x="6148626" y="399237"/>
                </a:lnTo>
                <a:lnTo>
                  <a:pt x="6148626" y="510062"/>
                </a:lnTo>
                <a:lnTo>
                  <a:pt x="6037802" y="510062"/>
                </a:lnTo>
                <a:close/>
                <a:moveTo>
                  <a:pt x="7088609" y="399237"/>
                </a:moveTo>
                <a:lnTo>
                  <a:pt x="7199434" y="399237"/>
                </a:lnTo>
                <a:lnTo>
                  <a:pt x="7199434" y="510061"/>
                </a:lnTo>
                <a:lnTo>
                  <a:pt x="7088609" y="510061"/>
                </a:lnTo>
                <a:close/>
                <a:moveTo>
                  <a:pt x="8139417" y="399237"/>
                </a:moveTo>
                <a:lnTo>
                  <a:pt x="8250242" y="399237"/>
                </a:lnTo>
                <a:lnTo>
                  <a:pt x="8250242" y="510061"/>
                </a:lnTo>
                <a:lnTo>
                  <a:pt x="8139417" y="510061"/>
                </a:lnTo>
                <a:close/>
                <a:moveTo>
                  <a:pt x="9190225" y="399236"/>
                </a:moveTo>
                <a:lnTo>
                  <a:pt x="9301050" y="399236"/>
                </a:lnTo>
                <a:lnTo>
                  <a:pt x="9301050" y="510061"/>
                </a:lnTo>
                <a:lnTo>
                  <a:pt x="9190225" y="510061"/>
                </a:lnTo>
                <a:close/>
                <a:moveTo>
                  <a:pt x="10241033" y="399236"/>
                </a:moveTo>
                <a:lnTo>
                  <a:pt x="10351858" y="399236"/>
                </a:lnTo>
                <a:lnTo>
                  <a:pt x="10351858" y="510061"/>
                </a:lnTo>
                <a:lnTo>
                  <a:pt x="10241033" y="510061"/>
                </a:lnTo>
                <a:close/>
                <a:moveTo>
                  <a:pt x="11291841" y="399236"/>
                </a:moveTo>
                <a:lnTo>
                  <a:pt x="11402666" y="399236"/>
                </a:lnTo>
                <a:lnTo>
                  <a:pt x="11402666" y="510061"/>
                </a:lnTo>
                <a:lnTo>
                  <a:pt x="11291841" y="510061"/>
                </a:lnTo>
                <a:close/>
                <a:moveTo>
                  <a:pt x="6138405" y="0"/>
                </a:moveTo>
                <a:lnTo>
                  <a:pt x="6190649" y="0"/>
                </a:lnTo>
                <a:lnTo>
                  <a:pt x="6589887" y="399237"/>
                </a:lnTo>
                <a:lnTo>
                  <a:pt x="6649449" y="399237"/>
                </a:lnTo>
                <a:lnTo>
                  <a:pt x="7048684" y="2"/>
                </a:lnTo>
                <a:lnTo>
                  <a:pt x="7100928" y="2"/>
                </a:lnTo>
                <a:lnTo>
                  <a:pt x="6674030" y="426899"/>
                </a:lnTo>
                <a:lnTo>
                  <a:pt x="6674030" y="483379"/>
                </a:lnTo>
                <a:lnTo>
                  <a:pt x="7145009" y="954361"/>
                </a:lnTo>
                <a:lnTo>
                  <a:pt x="7614013" y="485355"/>
                </a:lnTo>
                <a:lnTo>
                  <a:pt x="7614013" y="424926"/>
                </a:lnTo>
                <a:lnTo>
                  <a:pt x="7189086" y="0"/>
                </a:lnTo>
                <a:lnTo>
                  <a:pt x="7241329" y="0"/>
                </a:lnTo>
                <a:lnTo>
                  <a:pt x="7640566" y="399237"/>
                </a:lnTo>
                <a:lnTo>
                  <a:pt x="7700131" y="399237"/>
                </a:lnTo>
                <a:lnTo>
                  <a:pt x="8099367" y="1"/>
                </a:lnTo>
                <a:lnTo>
                  <a:pt x="8151611" y="1"/>
                </a:lnTo>
                <a:lnTo>
                  <a:pt x="7724838" y="426774"/>
                </a:lnTo>
                <a:lnTo>
                  <a:pt x="7724838" y="483508"/>
                </a:lnTo>
                <a:lnTo>
                  <a:pt x="8195689" y="954363"/>
                </a:lnTo>
                <a:lnTo>
                  <a:pt x="8664821" y="485229"/>
                </a:lnTo>
                <a:lnTo>
                  <a:pt x="8664821" y="425053"/>
                </a:lnTo>
                <a:lnTo>
                  <a:pt x="8239767" y="0"/>
                </a:lnTo>
                <a:lnTo>
                  <a:pt x="8292011" y="0"/>
                </a:lnTo>
                <a:lnTo>
                  <a:pt x="8691248" y="399236"/>
                </a:lnTo>
                <a:lnTo>
                  <a:pt x="8750812" y="399236"/>
                </a:lnTo>
                <a:lnTo>
                  <a:pt x="9150049" y="1"/>
                </a:lnTo>
                <a:lnTo>
                  <a:pt x="9202293" y="1"/>
                </a:lnTo>
                <a:lnTo>
                  <a:pt x="8775646" y="426647"/>
                </a:lnTo>
                <a:lnTo>
                  <a:pt x="8775646" y="483635"/>
                </a:lnTo>
                <a:lnTo>
                  <a:pt x="9246372" y="954363"/>
                </a:lnTo>
                <a:lnTo>
                  <a:pt x="9715629" y="485103"/>
                </a:lnTo>
                <a:lnTo>
                  <a:pt x="9715629" y="425175"/>
                </a:lnTo>
                <a:lnTo>
                  <a:pt x="9290453" y="0"/>
                </a:lnTo>
                <a:lnTo>
                  <a:pt x="9342696" y="0"/>
                </a:lnTo>
                <a:lnTo>
                  <a:pt x="9741934" y="399236"/>
                </a:lnTo>
                <a:lnTo>
                  <a:pt x="9801496" y="399236"/>
                </a:lnTo>
                <a:lnTo>
                  <a:pt x="10200732" y="1"/>
                </a:lnTo>
                <a:lnTo>
                  <a:pt x="10252974" y="1"/>
                </a:lnTo>
                <a:lnTo>
                  <a:pt x="9826454" y="426520"/>
                </a:lnTo>
                <a:lnTo>
                  <a:pt x="9826454" y="483756"/>
                </a:lnTo>
                <a:lnTo>
                  <a:pt x="10297055" y="954360"/>
                </a:lnTo>
                <a:lnTo>
                  <a:pt x="10766437" y="484975"/>
                </a:lnTo>
                <a:lnTo>
                  <a:pt x="10766437" y="425305"/>
                </a:lnTo>
                <a:lnTo>
                  <a:pt x="10341131" y="0"/>
                </a:lnTo>
                <a:lnTo>
                  <a:pt x="10393375" y="0"/>
                </a:lnTo>
                <a:lnTo>
                  <a:pt x="10792612" y="399236"/>
                </a:lnTo>
                <a:lnTo>
                  <a:pt x="10852176" y="399236"/>
                </a:lnTo>
                <a:lnTo>
                  <a:pt x="11251411" y="3"/>
                </a:lnTo>
                <a:lnTo>
                  <a:pt x="11303657" y="3"/>
                </a:lnTo>
                <a:lnTo>
                  <a:pt x="10877262" y="426397"/>
                </a:lnTo>
                <a:lnTo>
                  <a:pt x="10877262" y="483887"/>
                </a:lnTo>
                <a:lnTo>
                  <a:pt x="11347735" y="954362"/>
                </a:lnTo>
                <a:lnTo>
                  <a:pt x="11817249" y="484846"/>
                </a:lnTo>
                <a:lnTo>
                  <a:pt x="11817249" y="425436"/>
                </a:lnTo>
                <a:lnTo>
                  <a:pt x="11391812" y="0"/>
                </a:lnTo>
                <a:lnTo>
                  <a:pt x="11444056" y="0"/>
                </a:lnTo>
                <a:lnTo>
                  <a:pt x="11843293" y="399236"/>
                </a:lnTo>
                <a:lnTo>
                  <a:pt x="11902859" y="399236"/>
                </a:lnTo>
                <a:lnTo>
                  <a:pt x="12191973" y="110123"/>
                </a:lnTo>
                <a:lnTo>
                  <a:pt x="12191973" y="162366"/>
                </a:lnTo>
                <a:lnTo>
                  <a:pt x="11928074" y="426265"/>
                </a:lnTo>
                <a:lnTo>
                  <a:pt x="11928074" y="484017"/>
                </a:lnTo>
                <a:lnTo>
                  <a:pt x="12191974" y="747926"/>
                </a:lnTo>
                <a:lnTo>
                  <a:pt x="12191974" y="800166"/>
                </a:lnTo>
                <a:lnTo>
                  <a:pt x="11901874" y="510061"/>
                </a:lnTo>
                <a:lnTo>
                  <a:pt x="11844278" y="510061"/>
                </a:lnTo>
                <a:lnTo>
                  <a:pt x="11373857" y="980483"/>
                </a:lnTo>
                <a:lnTo>
                  <a:pt x="11840505" y="1447132"/>
                </a:lnTo>
                <a:lnTo>
                  <a:pt x="11905645" y="1447132"/>
                </a:lnTo>
                <a:lnTo>
                  <a:pt x="12191976" y="1160803"/>
                </a:lnTo>
                <a:lnTo>
                  <a:pt x="12191976" y="1213046"/>
                </a:lnTo>
                <a:lnTo>
                  <a:pt x="11928074" y="1476947"/>
                </a:lnTo>
                <a:lnTo>
                  <a:pt x="11928074" y="1534702"/>
                </a:lnTo>
                <a:lnTo>
                  <a:pt x="12191975" y="1798604"/>
                </a:lnTo>
                <a:lnTo>
                  <a:pt x="12191975" y="1850847"/>
                </a:lnTo>
                <a:lnTo>
                  <a:pt x="11899087" y="1557957"/>
                </a:lnTo>
                <a:lnTo>
                  <a:pt x="11847063" y="1557957"/>
                </a:lnTo>
                <a:lnTo>
                  <a:pt x="11373858" y="2031163"/>
                </a:lnTo>
                <a:lnTo>
                  <a:pt x="11842778" y="2500070"/>
                </a:lnTo>
                <a:lnTo>
                  <a:pt x="11903378" y="2500070"/>
                </a:lnTo>
                <a:lnTo>
                  <a:pt x="12191975" y="2211473"/>
                </a:lnTo>
                <a:lnTo>
                  <a:pt x="12191974" y="2263716"/>
                </a:lnTo>
                <a:lnTo>
                  <a:pt x="11928074" y="2527616"/>
                </a:lnTo>
                <a:lnTo>
                  <a:pt x="11928074" y="2585366"/>
                </a:lnTo>
                <a:lnTo>
                  <a:pt x="12191978" y="2849270"/>
                </a:lnTo>
                <a:lnTo>
                  <a:pt x="12191977" y="2901515"/>
                </a:lnTo>
                <a:lnTo>
                  <a:pt x="11901357" y="2610895"/>
                </a:lnTo>
                <a:lnTo>
                  <a:pt x="11844795" y="2610895"/>
                </a:lnTo>
                <a:lnTo>
                  <a:pt x="11373856" y="3081835"/>
                </a:lnTo>
                <a:lnTo>
                  <a:pt x="11843230" y="3551209"/>
                </a:lnTo>
                <a:lnTo>
                  <a:pt x="11902922" y="3551209"/>
                </a:lnTo>
                <a:lnTo>
                  <a:pt x="12191974" y="3262156"/>
                </a:lnTo>
                <a:lnTo>
                  <a:pt x="12191974" y="3314400"/>
                </a:lnTo>
                <a:lnTo>
                  <a:pt x="11928074" y="3578299"/>
                </a:lnTo>
                <a:lnTo>
                  <a:pt x="11928074" y="3636053"/>
                </a:lnTo>
                <a:lnTo>
                  <a:pt x="12191975" y="3899954"/>
                </a:lnTo>
                <a:lnTo>
                  <a:pt x="12191975" y="3952198"/>
                </a:lnTo>
                <a:lnTo>
                  <a:pt x="11901811" y="3662034"/>
                </a:lnTo>
                <a:lnTo>
                  <a:pt x="11844339" y="3662034"/>
                </a:lnTo>
                <a:lnTo>
                  <a:pt x="11373856" y="4132518"/>
                </a:lnTo>
                <a:lnTo>
                  <a:pt x="11813331" y="4571992"/>
                </a:lnTo>
                <a:lnTo>
                  <a:pt x="11761089" y="4571991"/>
                </a:lnTo>
                <a:lnTo>
                  <a:pt x="11347736" y="4158638"/>
                </a:lnTo>
                <a:lnTo>
                  <a:pt x="10934382" y="4571992"/>
                </a:lnTo>
                <a:lnTo>
                  <a:pt x="10882138" y="4571992"/>
                </a:lnTo>
                <a:lnTo>
                  <a:pt x="11321614" y="4132516"/>
                </a:lnTo>
                <a:lnTo>
                  <a:pt x="10851132" y="3662034"/>
                </a:lnTo>
                <a:lnTo>
                  <a:pt x="10793656" y="3662034"/>
                </a:lnTo>
                <a:lnTo>
                  <a:pt x="10323175" y="4132515"/>
                </a:lnTo>
                <a:lnTo>
                  <a:pt x="10762651" y="4571991"/>
                </a:lnTo>
                <a:lnTo>
                  <a:pt x="10710406" y="4571992"/>
                </a:lnTo>
                <a:lnTo>
                  <a:pt x="10297052" y="4158638"/>
                </a:lnTo>
                <a:lnTo>
                  <a:pt x="9883699" y="4571992"/>
                </a:lnTo>
                <a:lnTo>
                  <a:pt x="9831456" y="4571992"/>
                </a:lnTo>
                <a:lnTo>
                  <a:pt x="10270931" y="4132517"/>
                </a:lnTo>
                <a:lnTo>
                  <a:pt x="9800448" y="3662034"/>
                </a:lnTo>
                <a:lnTo>
                  <a:pt x="9742974" y="3662034"/>
                </a:lnTo>
                <a:lnTo>
                  <a:pt x="9272491" y="4132517"/>
                </a:lnTo>
                <a:lnTo>
                  <a:pt x="9711968" y="4571993"/>
                </a:lnTo>
                <a:lnTo>
                  <a:pt x="9659723" y="4571993"/>
                </a:lnTo>
                <a:lnTo>
                  <a:pt x="9246369" y="4158639"/>
                </a:lnTo>
                <a:lnTo>
                  <a:pt x="8833016" y="4571992"/>
                </a:lnTo>
                <a:lnTo>
                  <a:pt x="8780772" y="4571992"/>
                </a:lnTo>
                <a:lnTo>
                  <a:pt x="9220247" y="4132517"/>
                </a:lnTo>
                <a:lnTo>
                  <a:pt x="8749764" y="3662034"/>
                </a:lnTo>
                <a:lnTo>
                  <a:pt x="8692294" y="3662034"/>
                </a:lnTo>
                <a:lnTo>
                  <a:pt x="8221812" y="4132516"/>
                </a:lnTo>
                <a:lnTo>
                  <a:pt x="8661288" y="4571992"/>
                </a:lnTo>
                <a:lnTo>
                  <a:pt x="8609042" y="4571992"/>
                </a:lnTo>
                <a:lnTo>
                  <a:pt x="8195689" y="4158639"/>
                </a:lnTo>
                <a:lnTo>
                  <a:pt x="7782334" y="4571994"/>
                </a:lnTo>
                <a:lnTo>
                  <a:pt x="7730092" y="4571994"/>
                </a:lnTo>
                <a:lnTo>
                  <a:pt x="8169568" y="4132518"/>
                </a:lnTo>
                <a:lnTo>
                  <a:pt x="7699085" y="3662034"/>
                </a:lnTo>
                <a:lnTo>
                  <a:pt x="7641614" y="3662034"/>
                </a:lnTo>
                <a:lnTo>
                  <a:pt x="7171129" y="4132518"/>
                </a:lnTo>
                <a:lnTo>
                  <a:pt x="7610604" y="4571993"/>
                </a:lnTo>
                <a:lnTo>
                  <a:pt x="7558360" y="4571993"/>
                </a:lnTo>
                <a:lnTo>
                  <a:pt x="7145007" y="4158640"/>
                </a:lnTo>
                <a:lnTo>
                  <a:pt x="6731655" y="4571993"/>
                </a:lnTo>
                <a:lnTo>
                  <a:pt x="6679410" y="4571993"/>
                </a:lnTo>
                <a:lnTo>
                  <a:pt x="7118885" y="4132518"/>
                </a:lnTo>
                <a:lnTo>
                  <a:pt x="6648402" y="3662034"/>
                </a:lnTo>
                <a:lnTo>
                  <a:pt x="6590932" y="3662034"/>
                </a:lnTo>
                <a:lnTo>
                  <a:pt x="6120448" y="4132519"/>
                </a:lnTo>
                <a:lnTo>
                  <a:pt x="6559922" y="4571993"/>
                </a:lnTo>
                <a:lnTo>
                  <a:pt x="6507678" y="4571993"/>
                </a:lnTo>
                <a:lnTo>
                  <a:pt x="6094326" y="4158641"/>
                </a:lnTo>
                <a:lnTo>
                  <a:pt x="5680985" y="4571992"/>
                </a:lnTo>
                <a:lnTo>
                  <a:pt x="5628744" y="4571992"/>
                </a:lnTo>
                <a:lnTo>
                  <a:pt x="6068205" y="4132519"/>
                </a:lnTo>
                <a:lnTo>
                  <a:pt x="5597731" y="3662034"/>
                </a:lnTo>
                <a:lnTo>
                  <a:pt x="5540263" y="3662034"/>
                </a:lnTo>
                <a:lnTo>
                  <a:pt x="5069789" y="4132518"/>
                </a:lnTo>
                <a:lnTo>
                  <a:pt x="5509253" y="4571993"/>
                </a:lnTo>
                <a:lnTo>
                  <a:pt x="5457012" y="4571993"/>
                </a:lnTo>
                <a:lnTo>
                  <a:pt x="5043664" y="4158640"/>
                </a:lnTo>
                <a:lnTo>
                  <a:pt x="4630303" y="4571992"/>
                </a:lnTo>
                <a:lnTo>
                  <a:pt x="4578059" y="4571992"/>
                </a:lnTo>
                <a:lnTo>
                  <a:pt x="5017539" y="4132518"/>
                </a:lnTo>
                <a:lnTo>
                  <a:pt x="4547049" y="3662034"/>
                </a:lnTo>
                <a:lnTo>
                  <a:pt x="4489581" y="3662034"/>
                </a:lnTo>
                <a:lnTo>
                  <a:pt x="4019108" y="4132519"/>
                </a:lnTo>
                <a:lnTo>
                  <a:pt x="4458568" y="4571993"/>
                </a:lnTo>
                <a:lnTo>
                  <a:pt x="4406323" y="4571993"/>
                </a:lnTo>
                <a:lnTo>
                  <a:pt x="3992985" y="4158641"/>
                </a:lnTo>
                <a:lnTo>
                  <a:pt x="3579645" y="4571992"/>
                </a:lnTo>
                <a:lnTo>
                  <a:pt x="3527403" y="4571992"/>
                </a:lnTo>
                <a:lnTo>
                  <a:pt x="3966864" y="4132520"/>
                </a:lnTo>
                <a:lnTo>
                  <a:pt x="3496388" y="3662034"/>
                </a:lnTo>
                <a:lnTo>
                  <a:pt x="3438920" y="3662034"/>
                </a:lnTo>
                <a:lnTo>
                  <a:pt x="2968432" y="4132519"/>
                </a:lnTo>
                <a:lnTo>
                  <a:pt x="3407908" y="4571992"/>
                </a:lnTo>
                <a:lnTo>
                  <a:pt x="3355663" y="4571992"/>
                </a:lnTo>
                <a:lnTo>
                  <a:pt x="2942311" y="4158641"/>
                </a:lnTo>
                <a:lnTo>
                  <a:pt x="2528961" y="4571991"/>
                </a:lnTo>
                <a:lnTo>
                  <a:pt x="2476717" y="4571991"/>
                </a:lnTo>
                <a:lnTo>
                  <a:pt x="2916189" y="4132519"/>
                </a:lnTo>
                <a:lnTo>
                  <a:pt x="2445706" y="3662034"/>
                </a:lnTo>
                <a:lnTo>
                  <a:pt x="2388237" y="3662034"/>
                </a:lnTo>
                <a:lnTo>
                  <a:pt x="1917745" y="4132520"/>
                </a:lnTo>
                <a:lnTo>
                  <a:pt x="2357225" y="4571992"/>
                </a:lnTo>
                <a:lnTo>
                  <a:pt x="2304981" y="4571993"/>
                </a:lnTo>
                <a:lnTo>
                  <a:pt x="1891623" y="4158642"/>
                </a:lnTo>
                <a:lnTo>
                  <a:pt x="1478275" y="4571991"/>
                </a:lnTo>
                <a:lnTo>
                  <a:pt x="1426031" y="4571991"/>
                </a:lnTo>
                <a:lnTo>
                  <a:pt x="1865501" y="4132520"/>
                </a:lnTo>
                <a:lnTo>
                  <a:pt x="1395017" y="3662034"/>
                </a:lnTo>
                <a:lnTo>
                  <a:pt x="1337551" y="3662034"/>
                </a:lnTo>
                <a:lnTo>
                  <a:pt x="867066" y="4132521"/>
                </a:lnTo>
                <a:lnTo>
                  <a:pt x="1306536" y="4571992"/>
                </a:lnTo>
                <a:lnTo>
                  <a:pt x="1254292" y="4571992"/>
                </a:lnTo>
                <a:lnTo>
                  <a:pt x="840944" y="4158643"/>
                </a:lnTo>
                <a:lnTo>
                  <a:pt x="427595" y="4571993"/>
                </a:lnTo>
                <a:lnTo>
                  <a:pt x="375351" y="4571993"/>
                </a:lnTo>
                <a:lnTo>
                  <a:pt x="814822" y="4132521"/>
                </a:lnTo>
                <a:lnTo>
                  <a:pt x="344336" y="3662034"/>
                </a:lnTo>
                <a:lnTo>
                  <a:pt x="286870" y="3662034"/>
                </a:lnTo>
                <a:lnTo>
                  <a:pt x="5" y="3948900"/>
                </a:lnTo>
                <a:lnTo>
                  <a:pt x="5" y="3896656"/>
                </a:lnTo>
                <a:lnTo>
                  <a:pt x="258369" y="3638291"/>
                </a:lnTo>
                <a:lnTo>
                  <a:pt x="258369" y="3576066"/>
                </a:lnTo>
                <a:lnTo>
                  <a:pt x="1" y="3317698"/>
                </a:lnTo>
                <a:lnTo>
                  <a:pt x="1" y="3265454"/>
                </a:lnTo>
                <a:lnTo>
                  <a:pt x="285756" y="3551209"/>
                </a:lnTo>
                <a:lnTo>
                  <a:pt x="345451" y="3551209"/>
                </a:lnTo>
                <a:lnTo>
                  <a:pt x="814822" y="3081838"/>
                </a:lnTo>
                <a:lnTo>
                  <a:pt x="343880" y="2610895"/>
                </a:lnTo>
                <a:lnTo>
                  <a:pt x="287328" y="2610895"/>
                </a:lnTo>
                <a:lnTo>
                  <a:pt x="6" y="2898217"/>
                </a:lnTo>
                <a:lnTo>
                  <a:pt x="6" y="2845973"/>
                </a:lnTo>
                <a:lnTo>
                  <a:pt x="258373" y="2587605"/>
                </a:lnTo>
                <a:lnTo>
                  <a:pt x="258373" y="2525388"/>
                </a:lnTo>
                <a:lnTo>
                  <a:pt x="1" y="2267015"/>
                </a:lnTo>
                <a:lnTo>
                  <a:pt x="0" y="2214770"/>
                </a:lnTo>
                <a:lnTo>
                  <a:pt x="285299" y="2500070"/>
                </a:lnTo>
                <a:lnTo>
                  <a:pt x="345909" y="2500070"/>
                </a:lnTo>
                <a:lnTo>
                  <a:pt x="814822" y="2031167"/>
                </a:lnTo>
                <a:lnTo>
                  <a:pt x="341616" y="1557959"/>
                </a:lnTo>
                <a:lnTo>
                  <a:pt x="289593" y="1557959"/>
                </a:lnTo>
                <a:lnTo>
                  <a:pt x="4" y="1847551"/>
                </a:lnTo>
                <a:lnTo>
                  <a:pt x="4" y="1795307"/>
                </a:lnTo>
                <a:lnTo>
                  <a:pt x="258377" y="1536932"/>
                </a:lnTo>
                <a:lnTo>
                  <a:pt x="258377" y="1474721"/>
                </a:lnTo>
                <a:lnTo>
                  <a:pt x="2" y="1216345"/>
                </a:lnTo>
                <a:lnTo>
                  <a:pt x="2" y="1164102"/>
                </a:lnTo>
                <a:lnTo>
                  <a:pt x="283034" y="1447135"/>
                </a:lnTo>
                <a:lnTo>
                  <a:pt x="348175" y="1447135"/>
                </a:lnTo>
                <a:lnTo>
                  <a:pt x="814821" y="980486"/>
                </a:lnTo>
                <a:lnTo>
                  <a:pt x="344401" y="510062"/>
                </a:lnTo>
                <a:lnTo>
                  <a:pt x="286805" y="510062"/>
                </a:lnTo>
                <a:lnTo>
                  <a:pt x="5" y="796868"/>
                </a:lnTo>
                <a:lnTo>
                  <a:pt x="5" y="744628"/>
                </a:lnTo>
                <a:lnTo>
                  <a:pt x="258382" y="486242"/>
                </a:lnTo>
                <a:lnTo>
                  <a:pt x="258382" y="424043"/>
                </a:lnTo>
                <a:lnTo>
                  <a:pt x="3" y="165664"/>
                </a:lnTo>
                <a:lnTo>
                  <a:pt x="3" y="113420"/>
                </a:lnTo>
                <a:lnTo>
                  <a:pt x="285820" y="399237"/>
                </a:lnTo>
                <a:lnTo>
                  <a:pt x="345386" y="399237"/>
                </a:lnTo>
                <a:lnTo>
                  <a:pt x="744622" y="2"/>
                </a:lnTo>
                <a:lnTo>
                  <a:pt x="796865" y="2"/>
                </a:lnTo>
                <a:lnTo>
                  <a:pt x="369206" y="427661"/>
                </a:lnTo>
                <a:lnTo>
                  <a:pt x="369206" y="482624"/>
                </a:lnTo>
                <a:lnTo>
                  <a:pt x="840943" y="954364"/>
                </a:lnTo>
                <a:lnTo>
                  <a:pt x="1309187" y="486116"/>
                </a:lnTo>
                <a:lnTo>
                  <a:pt x="1309187" y="424169"/>
                </a:lnTo>
                <a:lnTo>
                  <a:pt x="885019" y="0"/>
                </a:lnTo>
                <a:lnTo>
                  <a:pt x="937262" y="0"/>
                </a:lnTo>
                <a:lnTo>
                  <a:pt x="1336499" y="399237"/>
                </a:lnTo>
                <a:lnTo>
                  <a:pt x="1396066" y="399237"/>
                </a:lnTo>
                <a:lnTo>
                  <a:pt x="1795300" y="3"/>
                </a:lnTo>
                <a:lnTo>
                  <a:pt x="1847544" y="3"/>
                </a:lnTo>
                <a:lnTo>
                  <a:pt x="1420012" y="427535"/>
                </a:lnTo>
                <a:lnTo>
                  <a:pt x="1420012" y="482750"/>
                </a:lnTo>
                <a:lnTo>
                  <a:pt x="1891623" y="954365"/>
                </a:lnTo>
                <a:lnTo>
                  <a:pt x="2360001" y="485992"/>
                </a:lnTo>
                <a:lnTo>
                  <a:pt x="2360001" y="424295"/>
                </a:lnTo>
                <a:lnTo>
                  <a:pt x="1935698" y="0"/>
                </a:lnTo>
                <a:lnTo>
                  <a:pt x="1987943" y="0"/>
                </a:lnTo>
                <a:lnTo>
                  <a:pt x="2387187" y="399237"/>
                </a:lnTo>
                <a:lnTo>
                  <a:pt x="2446755" y="399237"/>
                </a:lnTo>
                <a:lnTo>
                  <a:pt x="2845991" y="2"/>
                </a:lnTo>
                <a:lnTo>
                  <a:pt x="2898236" y="2"/>
                </a:lnTo>
                <a:lnTo>
                  <a:pt x="2470825" y="427411"/>
                </a:lnTo>
                <a:lnTo>
                  <a:pt x="2470825" y="482875"/>
                </a:lnTo>
                <a:lnTo>
                  <a:pt x="2942310" y="954365"/>
                </a:lnTo>
                <a:lnTo>
                  <a:pt x="3410809" y="485866"/>
                </a:lnTo>
                <a:lnTo>
                  <a:pt x="3410809" y="424419"/>
                </a:lnTo>
                <a:lnTo>
                  <a:pt x="2986386" y="0"/>
                </a:lnTo>
                <a:lnTo>
                  <a:pt x="3038626" y="0"/>
                </a:lnTo>
                <a:lnTo>
                  <a:pt x="3437870" y="399237"/>
                </a:lnTo>
                <a:lnTo>
                  <a:pt x="3497441" y="399237"/>
                </a:lnTo>
                <a:lnTo>
                  <a:pt x="3896667" y="2"/>
                </a:lnTo>
                <a:lnTo>
                  <a:pt x="3948913" y="2"/>
                </a:lnTo>
                <a:lnTo>
                  <a:pt x="3521637" y="427285"/>
                </a:lnTo>
                <a:lnTo>
                  <a:pt x="3521637" y="483001"/>
                </a:lnTo>
                <a:lnTo>
                  <a:pt x="3992987" y="954364"/>
                </a:lnTo>
                <a:lnTo>
                  <a:pt x="4461599" y="485738"/>
                </a:lnTo>
                <a:lnTo>
                  <a:pt x="4461599" y="424543"/>
                </a:lnTo>
                <a:lnTo>
                  <a:pt x="4037068" y="1"/>
                </a:lnTo>
                <a:lnTo>
                  <a:pt x="4089312" y="1"/>
                </a:lnTo>
                <a:lnTo>
                  <a:pt x="4488534" y="399237"/>
                </a:lnTo>
                <a:lnTo>
                  <a:pt x="4548100" y="399237"/>
                </a:lnTo>
                <a:lnTo>
                  <a:pt x="4947332" y="4"/>
                </a:lnTo>
                <a:lnTo>
                  <a:pt x="4999581" y="4"/>
                </a:lnTo>
                <a:lnTo>
                  <a:pt x="4572422" y="427156"/>
                </a:lnTo>
                <a:lnTo>
                  <a:pt x="4572422" y="483126"/>
                </a:lnTo>
                <a:lnTo>
                  <a:pt x="5043667" y="954362"/>
                </a:lnTo>
                <a:lnTo>
                  <a:pt x="5512409" y="485609"/>
                </a:lnTo>
                <a:lnTo>
                  <a:pt x="5512409" y="424674"/>
                </a:lnTo>
                <a:lnTo>
                  <a:pt x="5087742" y="1"/>
                </a:lnTo>
                <a:lnTo>
                  <a:pt x="5139977" y="1"/>
                </a:lnTo>
                <a:lnTo>
                  <a:pt x="5539215" y="399237"/>
                </a:lnTo>
                <a:lnTo>
                  <a:pt x="5598781" y="399237"/>
                </a:lnTo>
                <a:lnTo>
                  <a:pt x="5998007" y="2"/>
                </a:lnTo>
                <a:lnTo>
                  <a:pt x="6050249" y="2"/>
                </a:lnTo>
                <a:lnTo>
                  <a:pt x="5623232" y="427030"/>
                </a:lnTo>
                <a:lnTo>
                  <a:pt x="5623232" y="483255"/>
                </a:lnTo>
                <a:lnTo>
                  <a:pt x="6094326" y="954363"/>
                </a:lnTo>
                <a:lnTo>
                  <a:pt x="6563205" y="485481"/>
                </a:lnTo>
                <a:lnTo>
                  <a:pt x="6563205" y="424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IMAGE PROCESSING by DR. M. Wasim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240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IMAGE PROCESSING by DR. M. Wasim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13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IMAGE PROCESSING by DR. M. Wasim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94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IMAGE PROCESSING by DR. M. Wasim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36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2/8/2016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IMAGE PROCESSING by DR. M. Wasim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4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IMAGE PROCESSING by DR. M. Wasim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97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IMAGE PROCESSING by DR. M. Wasim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590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2/8/2016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DIGITAL IMAGE PROCESSING by DR. M. Wasim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5B29C50-D6F1-4DB6-9B68-F4CD3996E9C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877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6648" userDrawn="1">
          <p15:clr>
            <a:srgbClr val="F26B43"/>
          </p15:clr>
        </p15:guide>
        <p15:guide id="5" orient="horz" pos="3528" userDrawn="1">
          <p15:clr>
            <a:srgbClr val="F26B43"/>
          </p15:clr>
        </p15:guide>
        <p15:guide id="6" orient="horz" pos="1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70.png"/><Relationship Id="rId7" Type="http://schemas.openxmlformats.org/officeDocument/2006/relationships/image" Target="../media/image2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683" y="4517408"/>
            <a:ext cx="6864823" cy="12471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DS501 Statistical and Mathematical methods for Data Science</a:t>
            </a:r>
            <a:endParaRPr lang="en-US" sz="3600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8610600" y="4810009"/>
            <a:ext cx="3200400" cy="186374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w Cen MT Condensed (Headings)"/>
                <a:cs typeface="Arial" pitchFamily="34" charset="0"/>
              </a:rPr>
              <a:t>Lecture Week </a:t>
            </a:r>
            <a:r>
              <a:rPr lang="en-US" b="1" dirty="0" smtClean="0">
                <a:solidFill>
                  <a:schemeClr val="tx1"/>
                </a:solidFill>
                <a:latin typeface="Tw Cen MT Condensed (Headings)"/>
                <a:cs typeface="Arial" pitchFamily="34" charset="0"/>
              </a:rPr>
              <a:t>09</a:t>
            </a:r>
            <a:endParaRPr lang="en-US" b="1" dirty="0">
              <a:solidFill>
                <a:schemeClr val="tx1"/>
              </a:solidFill>
              <a:latin typeface="Tw Cen MT Condensed (Headings)"/>
              <a:cs typeface="Arial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latin typeface="Tw Cen MT Condensed (Headings)"/>
                <a:cs typeface="Arial" pitchFamily="34" charset="0"/>
              </a:rPr>
              <a:t>Hypothesis Testing Examples</a:t>
            </a:r>
            <a:endParaRPr lang="en-US" dirty="0">
              <a:latin typeface="Tw Cen MT Condensed (Headings)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Statistical and mathematical methods for data science - DR. M. Wasim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1</a:t>
            </a:fld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904" y="5469670"/>
            <a:ext cx="5181600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184" y="6392316"/>
            <a:ext cx="235267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2" descr="Image result for logo fast universit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Image result for logo fast universit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6" y="4912537"/>
            <a:ext cx="1460327" cy="1460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5518" y="6442499"/>
            <a:ext cx="3473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Certified Data Analyst </a:t>
            </a:r>
            <a:r>
              <a:rPr lang="en-US" sz="2000" b="1" dirty="0"/>
              <a:t>[</a:t>
            </a:r>
            <a:r>
              <a:rPr lang="en-US" sz="1600" b="1" dirty="0"/>
              <a:t>KARACHI</a:t>
            </a:r>
            <a:r>
              <a:rPr lang="en-US" sz="1600" b="1" dirty="0">
                <a:solidFill>
                  <a:srgbClr val="C00000"/>
                </a:solidFill>
              </a:rPr>
              <a:t>.AI</a:t>
            </a:r>
            <a:r>
              <a:rPr lang="en-US" sz="2400" dirty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88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24128" y="162128"/>
            <a:ext cx="9720072" cy="98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Hypothesis testing 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10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/>
          <a:lstStyle/>
          <a:p>
            <a:r>
              <a:rPr lang="en-US" dirty="0"/>
              <a:t> Statistical and mathematical methods for data science - DR. M. Wasim</a:t>
            </a:r>
          </a:p>
        </p:txBody>
      </p:sp>
      <p:sp>
        <p:nvSpPr>
          <p:cNvPr id="2" name="AutoShape 4" descr="Image result for statistics for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1314450"/>
            <a:ext cx="6904653" cy="48816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092" y="2907968"/>
            <a:ext cx="28860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6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24128" y="162128"/>
            <a:ext cx="9720072" cy="98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Hypothesis testing 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11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/>
          <a:lstStyle/>
          <a:p>
            <a:r>
              <a:rPr lang="en-US" dirty="0" smtClean="0"/>
              <a:t> Statistical and mathematical methods for data science - DR. M. Wasim</a:t>
            </a:r>
            <a:endParaRPr lang="en-US" dirty="0"/>
          </a:p>
        </p:txBody>
      </p:sp>
      <p:sp>
        <p:nvSpPr>
          <p:cNvPr id="2" name="AutoShape 4" descr="Image result for statistics for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989107"/>
            <a:ext cx="3425042" cy="5814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981433" y="1146409"/>
                <a:ext cx="6829567" cy="5122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𝑀𝑎𝑙𝑒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𝑅𝑒𝑝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𝑀𝑎𝑙𝑒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𝑅𝑒𝑝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</m:den>
                      </m:f>
                    </m:oMath>
                  </m:oMathPara>
                </a14:m>
                <a:endParaRPr lang="en-US" sz="2400" b="0" dirty="0" smtClean="0"/>
              </a:p>
              <a:p>
                <a:endParaRPr lang="en-US" sz="2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𝑀𝑎𝑙𝑒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𝑅𝑒𝑝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=20.24</m:t>
                      </m:r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𝐹𝑒𝑚𝑎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𝑅𝑒𝑝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𝐹𝑒𝑚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𝑎𝑙𝑒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𝑅𝑒𝑝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𝐹𝑒𝑚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𝑎𝑙𝑒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𝑅𝑒𝑝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=25.76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b="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433" y="1146409"/>
                <a:ext cx="6829567" cy="5122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047128" y="5687283"/>
                <a:ext cx="8098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20.24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128" y="5687283"/>
                <a:ext cx="8098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047128" y="6286038"/>
                <a:ext cx="8098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25.76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128" y="6286038"/>
                <a:ext cx="80983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751841" y="5687283"/>
                <a:ext cx="742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 smtClean="0"/>
                  <a:t>48</a:t>
                </a:r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841" y="5687283"/>
                <a:ext cx="742511" cy="369332"/>
              </a:xfrm>
              <a:prstGeom prst="rect">
                <a:avLst/>
              </a:prstGeom>
              <a:blipFill>
                <a:blip r:embed="rId6"/>
                <a:stretch>
                  <a:fillRect t="-9836" r="-655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751841" y="6286038"/>
                <a:ext cx="742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 smtClean="0"/>
                  <a:t>52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841" y="6286038"/>
                <a:ext cx="742511" cy="369332"/>
              </a:xfrm>
              <a:prstGeom prst="rect">
                <a:avLst/>
              </a:prstGeom>
              <a:blipFill>
                <a:blip r:embed="rId7"/>
                <a:stretch>
                  <a:fillRect t="-8197" r="-655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584794" y="5687283"/>
                <a:ext cx="6142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5.</m:t>
                    </m:r>
                  </m:oMath>
                </a14:m>
                <a:r>
                  <a:rPr lang="en-US" dirty="0" smtClean="0"/>
                  <a:t>28</a:t>
                </a:r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794" y="5687283"/>
                <a:ext cx="614271" cy="369332"/>
              </a:xfrm>
              <a:prstGeom prst="rect">
                <a:avLst/>
              </a:prstGeom>
              <a:blipFill>
                <a:blip r:embed="rId8"/>
                <a:stretch>
                  <a:fillRect t="-9836" r="-89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587458" y="6236193"/>
                <a:ext cx="6158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.7</m:t>
                    </m:r>
                  </m:oMath>
                </a14:m>
                <a:r>
                  <a:rPr lang="en-US" dirty="0" smtClean="0"/>
                  <a:t>2</a:t>
                </a:r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458" y="6236193"/>
                <a:ext cx="615874" cy="369332"/>
              </a:xfrm>
              <a:prstGeom prst="rect">
                <a:avLst/>
              </a:prstGeom>
              <a:blipFill>
                <a:blip r:embed="rId9"/>
                <a:stretch>
                  <a:fillRect t="-9836" r="-686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16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24128" y="162128"/>
            <a:ext cx="9720072" cy="98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Hypothesis testing 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12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/>
          <a:lstStyle/>
          <a:p>
            <a:r>
              <a:rPr lang="en-US" dirty="0"/>
              <a:t> Statistical and mathematical methods for data science - DR. M. Wasim</a:t>
            </a:r>
          </a:p>
        </p:txBody>
      </p:sp>
      <p:sp>
        <p:nvSpPr>
          <p:cNvPr id="2" name="AutoShape 4" descr="Image result for statistics for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817956"/>
            <a:ext cx="2695575" cy="198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194" y="1045900"/>
            <a:ext cx="7447950" cy="54230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762" y="4540702"/>
            <a:ext cx="9906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1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24128" y="162128"/>
            <a:ext cx="9720072" cy="98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Hypothesis testing 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13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/>
          <a:lstStyle/>
          <a:p>
            <a:r>
              <a:rPr lang="en-US" dirty="0"/>
              <a:t> Statistical and mathematical methods for data science - DR. M. Wasim</a:t>
            </a:r>
          </a:p>
        </p:txBody>
      </p:sp>
      <p:sp>
        <p:nvSpPr>
          <p:cNvPr id="2" name="AutoShape 4" descr="Image result for statistics for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17" y="978942"/>
            <a:ext cx="6904749" cy="51898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248" y="1146409"/>
            <a:ext cx="3318225" cy="528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9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14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/>
          <a:lstStyle/>
          <a:p>
            <a:r>
              <a:rPr lang="en-US" dirty="0"/>
              <a:t> Statistical and mathematical methods for data science - DR. M. Wasim</a:t>
            </a:r>
          </a:p>
        </p:txBody>
      </p:sp>
      <p:sp>
        <p:nvSpPr>
          <p:cNvPr id="2" name="AutoShape 4" descr="Image result for statistics for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526" y="1198356"/>
            <a:ext cx="9969936" cy="4411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352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24128" y="162128"/>
            <a:ext cx="9720072" cy="98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Hypothesis testing 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15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/>
          <a:lstStyle/>
          <a:p>
            <a:r>
              <a:rPr lang="en-US" dirty="0"/>
              <a:t> Statistical and mathematical methods for data science - DR. M. Wasim</a:t>
            </a:r>
          </a:p>
        </p:txBody>
      </p:sp>
      <p:sp>
        <p:nvSpPr>
          <p:cNvPr id="2" name="AutoShape 4" descr="Image result for statistics for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15" y="1063114"/>
            <a:ext cx="5177250" cy="319241"/>
          </a:xfrm>
          <a:prstGeom prst="rect">
            <a:avLst/>
          </a:prstGeom>
          <a:solidFill>
            <a:srgbClr val="CCFF99"/>
          </a:solidFill>
          <a:ln>
            <a:noFill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29" y="1465949"/>
            <a:ext cx="4734122" cy="316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301" y="1822618"/>
            <a:ext cx="7588277" cy="4639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515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16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/>
          <a:lstStyle/>
          <a:p>
            <a:r>
              <a:rPr lang="en-US" dirty="0"/>
              <a:t> Statistical and mathematical methods for data science - DR. M. Wasim</a:t>
            </a:r>
          </a:p>
        </p:txBody>
      </p:sp>
      <p:sp>
        <p:nvSpPr>
          <p:cNvPr id="2" name="AutoShape 4" descr="Image result for statistics for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462" y="319718"/>
            <a:ext cx="9273208" cy="306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706" y="3394533"/>
            <a:ext cx="7052371" cy="3105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576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/>
          <a:lstStyle/>
          <a:p>
            <a:r>
              <a:rPr lang="en-US" dirty="0"/>
              <a:t> Statistical and mathematical methods for data science - DR. M. Wasim</a:t>
            </a:r>
          </a:p>
        </p:txBody>
      </p:sp>
      <p:sp>
        <p:nvSpPr>
          <p:cNvPr id="2" name="AutoShape 4" descr="Image result for statistics for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01" y="442130"/>
            <a:ext cx="8451096" cy="24369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368" y="2990364"/>
            <a:ext cx="7693111" cy="35587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855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/>
          <a:lstStyle/>
          <a:p>
            <a:r>
              <a:rPr lang="en-US" dirty="0"/>
              <a:t> Statistical and mathematical methods for data science - DR. M. Wasim</a:t>
            </a:r>
          </a:p>
        </p:txBody>
      </p:sp>
      <p:sp>
        <p:nvSpPr>
          <p:cNvPr id="2" name="AutoShape 4" descr="Image result for statistics for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05" y="824661"/>
            <a:ext cx="9798907" cy="53045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554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/>
          <a:lstStyle/>
          <a:p>
            <a:r>
              <a:rPr lang="en-US" dirty="0"/>
              <a:t> Statistical and mathematical methods for data science - DR. M. Wasim</a:t>
            </a:r>
          </a:p>
        </p:txBody>
      </p:sp>
      <p:sp>
        <p:nvSpPr>
          <p:cNvPr id="2" name="AutoShape 4" descr="Image result for statistics for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081" y="457821"/>
            <a:ext cx="8526162" cy="60736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564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24128" y="162128"/>
            <a:ext cx="9720072" cy="98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Hypothesis testing 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/>
          <a:lstStyle/>
          <a:p>
            <a:r>
              <a:rPr lang="en-US" dirty="0"/>
              <a:t> Statistical and mathematical methods for data science - DR. M. Wasim</a:t>
            </a:r>
          </a:p>
        </p:txBody>
      </p:sp>
      <p:sp>
        <p:nvSpPr>
          <p:cNvPr id="2" name="AutoShape 4" descr="Image result for statistics for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115232"/>
              </p:ext>
            </p:extLst>
          </p:nvPr>
        </p:nvGraphicFramePr>
        <p:xfrm>
          <a:off x="877329" y="966806"/>
          <a:ext cx="10824520" cy="4813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2260"/>
                <a:gridCol w="5412260"/>
              </a:tblGrid>
              <a:tr h="1604377">
                <a:tc>
                  <a:txBody>
                    <a:bodyPr/>
                    <a:lstStyle/>
                    <a:p>
                      <a:endParaRPr lang="en-US" sz="2800" dirty="0" smtClean="0"/>
                    </a:p>
                    <a:p>
                      <a:pPr algn="ctr"/>
                      <a:r>
                        <a:rPr lang="en-US" sz="2800" dirty="0" smtClean="0"/>
                        <a:t>Problem Statement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pPr algn="ctr"/>
                      <a:r>
                        <a:rPr lang="en-US" sz="2800" dirty="0" smtClean="0"/>
                        <a:t>Statistical Test Selection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16043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6043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4210036"/>
            <a:ext cx="5227649" cy="1506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93" y="2625588"/>
            <a:ext cx="5137882" cy="1488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099" y="4293783"/>
            <a:ext cx="2557849" cy="119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777" y="4404996"/>
            <a:ext cx="1311974" cy="108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1122" y="4359073"/>
            <a:ext cx="1065325" cy="1103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899" y="2847435"/>
            <a:ext cx="1266017" cy="97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417" y="2702387"/>
            <a:ext cx="2299097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922" y="2880714"/>
            <a:ext cx="1152525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019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/>
          <a:lstStyle/>
          <a:p>
            <a:r>
              <a:rPr lang="en-US" dirty="0"/>
              <a:t> Statistical and mathematical methods for data science - DR. M. Wasim</a:t>
            </a:r>
          </a:p>
        </p:txBody>
      </p:sp>
      <p:sp>
        <p:nvSpPr>
          <p:cNvPr id="2" name="AutoShape 4" descr="Image result for statistics for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35" y="374783"/>
            <a:ext cx="9786551" cy="60878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09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/>
          <a:lstStyle/>
          <a:p>
            <a:r>
              <a:rPr lang="en-US" dirty="0"/>
              <a:t> Statistical and mathematical methods for data science - DR. M. Wasim</a:t>
            </a:r>
          </a:p>
        </p:txBody>
      </p:sp>
      <p:sp>
        <p:nvSpPr>
          <p:cNvPr id="2" name="AutoShape 4" descr="Image result for statistics for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443" y="567546"/>
            <a:ext cx="8699157" cy="58081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161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/>
          <a:lstStyle/>
          <a:p>
            <a:r>
              <a:rPr lang="en-US" dirty="0"/>
              <a:t> Statistical and mathematical methods for data science - DR. M. Wasim</a:t>
            </a:r>
          </a:p>
        </p:txBody>
      </p:sp>
      <p:sp>
        <p:nvSpPr>
          <p:cNvPr id="2" name="AutoShape 4" descr="Image result for statistics for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85" y="704334"/>
            <a:ext cx="10257021" cy="53257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11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/>
          <a:lstStyle/>
          <a:p>
            <a:r>
              <a:rPr lang="en-US" dirty="0"/>
              <a:t> Statistical and mathematical methods for data science - DR. M. Wasim</a:t>
            </a:r>
          </a:p>
        </p:txBody>
      </p:sp>
      <p:sp>
        <p:nvSpPr>
          <p:cNvPr id="2" name="AutoShape 4" descr="Image result for statistics for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816" y="683870"/>
            <a:ext cx="9515346" cy="54716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46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24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/>
          <a:lstStyle/>
          <a:p>
            <a:r>
              <a:rPr lang="en-US" dirty="0"/>
              <a:t> Statistical and mathematical methods for data science - DR. M. Wasim</a:t>
            </a:r>
          </a:p>
        </p:txBody>
      </p:sp>
      <p:sp>
        <p:nvSpPr>
          <p:cNvPr id="2" name="AutoShape 4" descr="Image result for statistics for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87" y="395283"/>
            <a:ext cx="8104750" cy="42217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444" y="4683209"/>
            <a:ext cx="8043412" cy="18658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395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/>
          <a:lstStyle/>
          <a:p>
            <a:r>
              <a:rPr lang="en-US" dirty="0"/>
              <a:t> Statistical and mathematical methods for data science - DR. M. Wasim</a:t>
            </a:r>
          </a:p>
        </p:txBody>
      </p:sp>
      <p:sp>
        <p:nvSpPr>
          <p:cNvPr id="2" name="AutoShape 4" descr="Image result for statistics for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85" y="296433"/>
            <a:ext cx="9662964" cy="60751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934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26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/>
          <a:lstStyle/>
          <a:p>
            <a:r>
              <a:rPr lang="en-US" dirty="0"/>
              <a:t> Statistical and mathematical methods for data science - DR. M. Wasim</a:t>
            </a:r>
          </a:p>
        </p:txBody>
      </p:sp>
      <p:sp>
        <p:nvSpPr>
          <p:cNvPr id="2" name="AutoShape 4" descr="Image result for statistics for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35" y="544983"/>
            <a:ext cx="9542247" cy="47475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743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24128" y="162128"/>
            <a:ext cx="9720072" cy="98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Hypothesis testing 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/>
          <a:lstStyle/>
          <a:p>
            <a:r>
              <a:rPr lang="en-US" dirty="0"/>
              <a:t> Statistical and mathematical methods for data science - DR. M. Wasim</a:t>
            </a:r>
          </a:p>
        </p:txBody>
      </p:sp>
      <p:sp>
        <p:nvSpPr>
          <p:cNvPr id="2" name="AutoShape 4" descr="Image result for statistics for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866775"/>
            <a:ext cx="6780744" cy="5682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180" y="994462"/>
            <a:ext cx="4725387" cy="508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531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24128" y="162128"/>
            <a:ext cx="9720072" cy="98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Hypothesis testing 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4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/>
          <a:lstStyle/>
          <a:p>
            <a:r>
              <a:rPr lang="en-US" dirty="0"/>
              <a:t> Statistical and mathematical methods for data science - DR. M. Wasim</a:t>
            </a:r>
          </a:p>
        </p:txBody>
      </p:sp>
      <p:sp>
        <p:nvSpPr>
          <p:cNvPr id="2" name="AutoShape 4" descr="Image result for statistics for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06" y="1047749"/>
            <a:ext cx="9782470" cy="531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220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24128" y="162128"/>
            <a:ext cx="9720072" cy="98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Hypothesis testing 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/>
          <a:lstStyle/>
          <a:p>
            <a:r>
              <a:rPr lang="en-US" dirty="0"/>
              <a:t> Statistical and mathematical methods for data science - DR. M. Wasim</a:t>
            </a:r>
          </a:p>
        </p:txBody>
      </p:sp>
      <p:sp>
        <p:nvSpPr>
          <p:cNvPr id="2" name="AutoShape 4" descr="Image result for statistics for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783" y="1295658"/>
            <a:ext cx="7791450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64973" y="1146409"/>
            <a:ext cx="3225113" cy="5262979"/>
          </a:xfrm>
          <a:prstGeom prst="rect">
            <a:avLst/>
          </a:prstGeom>
          <a:solidFill>
            <a:srgbClr val="CC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manufacturer of a certain make of LED bulb claims that bulb has a mean life of 20 months. A random sample of 7 such bulbs gave the following values:</a:t>
            </a:r>
          </a:p>
          <a:p>
            <a:r>
              <a:rPr lang="en-US" sz="2400" dirty="0" smtClean="0"/>
              <a:t>Life of bulbs (in months):</a:t>
            </a:r>
          </a:p>
          <a:p>
            <a:r>
              <a:rPr lang="en-US" sz="2400" dirty="0" smtClean="0"/>
              <a:t>19, 21, 25, 16, 17, 14, 21</a:t>
            </a:r>
          </a:p>
          <a:p>
            <a:r>
              <a:rPr lang="en-US" sz="2400" dirty="0" smtClean="0"/>
              <a:t>Can you regards the claim to be valid at 1% level of significance. 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485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24128" y="162128"/>
            <a:ext cx="9720072" cy="98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Hypothesis testing 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6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/>
          <a:lstStyle/>
          <a:p>
            <a:r>
              <a:rPr lang="en-US" dirty="0"/>
              <a:t> Statistical and mathematical methods for data science - DR. M. Wasim</a:t>
            </a:r>
          </a:p>
        </p:txBody>
      </p:sp>
      <p:sp>
        <p:nvSpPr>
          <p:cNvPr id="2" name="AutoShape 4" descr="Image result for statistics for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1314450"/>
            <a:ext cx="6904653" cy="488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1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24128" y="162128"/>
            <a:ext cx="9720072" cy="98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Hypothesis testing 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7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/>
          <a:lstStyle/>
          <a:p>
            <a:r>
              <a:rPr lang="en-US" dirty="0"/>
              <a:t> Statistical and mathematical methods for data science - DR. M. Wasim</a:t>
            </a:r>
          </a:p>
        </p:txBody>
      </p:sp>
      <p:sp>
        <p:nvSpPr>
          <p:cNvPr id="2" name="AutoShape 4" descr="Image result for statistics for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24128" y="961743"/>
            <a:ext cx="107868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 smtClean="0"/>
              <a:t>Chi-Square Independent Test:</a:t>
            </a:r>
          </a:p>
          <a:p>
            <a:pPr algn="just"/>
            <a:r>
              <a:rPr lang="en-US" sz="2800" dirty="0" smtClean="0"/>
              <a:t>The chi-square independent test is a procedure for testing if two categorical variables are related in some population.  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69" y="4120181"/>
            <a:ext cx="2495550" cy="135255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850639" y="2346738"/>
            <a:ext cx="4458340" cy="4410075"/>
            <a:chOff x="850639" y="2346738"/>
            <a:chExt cx="4458340" cy="44100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639" y="2346738"/>
              <a:ext cx="4458340" cy="441007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4128" y="4188649"/>
              <a:ext cx="4284851" cy="2568164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310" y="2431501"/>
            <a:ext cx="3160036" cy="40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4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24128" y="162128"/>
            <a:ext cx="9720072" cy="98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Hypothesis testing 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/>
          <a:lstStyle/>
          <a:p>
            <a:r>
              <a:rPr lang="en-US" dirty="0"/>
              <a:t> Statistical and mathematical methods for data science - DR. M. Wasim</a:t>
            </a:r>
          </a:p>
        </p:txBody>
      </p:sp>
      <p:sp>
        <p:nvSpPr>
          <p:cNvPr id="2" name="AutoShape 4" descr="Image result for statistics for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31" y="1258224"/>
            <a:ext cx="7196088" cy="5212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538" y="2127365"/>
            <a:ext cx="3539462" cy="252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2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24128" y="162128"/>
            <a:ext cx="9720072" cy="98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Hypothesis testing 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/>
          <a:lstStyle/>
          <a:p>
            <a:r>
              <a:rPr lang="en-US" dirty="0"/>
              <a:t> Statistical and mathematical methods for data science - DR. M. Wasim</a:t>
            </a:r>
          </a:p>
        </p:txBody>
      </p:sp>
      <p:sp>
        <p:nvSpPr>
          <p:cNvPr id="2" name="AutoShape 4" descr="Image result for statistics for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146408"/>
            <a:ext cx="6197141" cy="50223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484" y="3983440"/>
            <a:ext cx="3603988" cy="2479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660" y="1146408"/>
            <a:ext cx="3743393" cy="21836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99005" y="1519881"/>
            <a:ext cx="2607276" cy="646331"/>
          </a:xfrm>
          <a:prstGeom prst="rect">
            <a:avLst/>
          </a:prstGeom>
          <a:solidFill>
            <a:srgbClr val="CC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Rounded MT Bold" pitchFamily="34" charset="0"/>
              </a:rPr>
              <a:t>O = Data Collected</a:t>
            </a:r>
          </a:p>
          <a:p>
            <a:r>
              <a:rPr lang="en-US" dirty="0" smtClean="0">
                <a:latin typeface="Arial Rounded MT Bold" pitchFamily="34" charset="0"/>
              </a:rPr>
              <a:t>E = Predicted Value</a:t>
            </a:r>
            <a:endParaRPr lang="en-US" dirty="0"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8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125000"/>
              </a:schemeClr>
              <a:schemeClr val="phClr">
                <a:tint val="92000"/>
                <a:shade val="70000"/>
                <a:satMod val="110000"/>
              </a:schemeClr>
            </a:duotone>
          </a:blip>
          <a:tile tx="0" ty="0" sx="22000" sy="2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ntegral" id="{3577F8C9-A904-41D8-97D2-FD898F53F20E}" vid="{E736489A-00C3-4E0A-AAA8-D4D3127BA5B3}"/>
    </a:ext>
  </a:extLst>
</a:theme>
</file>

<file path=ppt/theme/theme2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ACC2096-6844-4B95-B463-E84303707E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596</Words>
  <Application>Microsoft Office PowerPoint</Application>
  <PresentationFormat>Custom</PresentationFormat>
  <Paragraphs>97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Integral</vt:lpstr>
      <vt:lpstr>DS501 Statistical and Mathematical methods for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2016-02-07T19:12:21Z</dcterms:created>
  <dcterms:modified xsi:type="dcterms:W3CDTF">2019-11-16T07:05:02Z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TC034606119991</vt:lpwstr>
  </property>
</Properties>
</file>